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98" r:id="rId3"/>
  </p:sldMasterIdLst>
  <p:notesMasterIdLst>
    <p:notesMasterId r:id="rId60"/>
  </p:notesMasterIdLst>
  <p:sldIdLst>
    <p:sldId id="293" r:id="rId4"/>
    <p:sldId id="290" r:id="rId5"/>
    <p:sldId id="369" r:id="rId6"/>
    <p:sldId id="300" r:id="rId7"/>
    <p:sldId id="317" r:id="rId8"/>
    <p:sldId id="294" r:id="rId9"/>
    <p:sldId id="295" r:id="rId10"/>
    <p:sldId id="314" r:id="rId11"/>
    <p:sldId id="316" r:id="rId12"/>
    <p:sldId id="298" r:id="rId13"/>
    <p:sldId id="315" r:id="rId14"/>
    <p:sldId id="301" r:id="rId15"/>
    <p:sldId id="304" r:id="rId16"/>
    <p:sldId id="305" r:id="rId17"/>
    <p:sldId id="307" r:id="rId18"/>
    <p:sldId id="308" r:id="rId19"/>
    <p:sldId id="309" r:id="rId20"/>
    <p:sldId id="318" r:id="rId21"/>
    <p:sldId id="324" r:id="rId22"/>
    <p:sldId id="319" r:id="rId23"/>
    <p:sldId id="320" r:id="rId24"/>
    <p:sldId id="321" r:id="rId25"/>
    <p:sldId id="302" r:id="rId26"/>
    <p:sldId id="322" r:id="rId27"/>
    <p:sldId id="323" r:id="rId28"/>
    <p:sldId id="383" r:id="rId29"/>
    <p:sldId id="326" r:id="rId30"/>
    <p:sldId id="332" r:id="rId31"/>
    <p:sldId id="335" r:id="rId32"/>
    <p:sldId id="336" r:id="rId33"/>
    <p:sldId id="375" r:id="rId34"/>
    <p:sldId id="337" r:id="rId35"/>
    <p:sldId id="371" r:id="rId36"/>
    <p:sldId id="377" r:id="rId37"/>
    <p:sldId id="378" r:id="rId38"/>
    <p:sldId id="381" r:id="rId39"/>
    <p:sldId id="343" r:id="rId40"/>
    <p:sldId id="344" r:id="rId41"/>
    <p:sldId id="345" r:id="rId42"/>
    <p:sldId id="346" r:id="rId43"/>
    <p:sldId id="347" r:id="rId44"/>
    <p:sldId id="379" r:id="rId45"/>
    <p:sldId id="350" r:id="rId46"/>
    <p:sldId id="376" r:id="rId47"/>
    <p:sldId id="380" r:id="rId48"/>
    <p:sldId id="360" r:id="rId49"/>
    <p:sldId id="362" r:id="rId50"/>
    <p:sldId id="363" r:id="rId51"/>
    <p:sldId id="364" r:id="rId52"/>
    <p:sldId id="365" r:id="rId53"/>
    <p:sldId id="366" r:id="rId54"/>
    <p:sldId id="384" r:id="rId55"/>
    <p:sldId id="368" r:id="rId56"/>
    <p:sldId id="382" r:id="rId57"/>
    <p:sldId id="339" r:id="rId58"/>
    <p:sldId id="373" r:id="rId59"/>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B5F0A"/>
    <a:srgbClr val="D9D9D9"/>
    <a:srgbClr val="004F90"/>
    <a:srgbClr val="004F91"/>
    <a:srgbClr val="BDBDBD"/>
    <a:srgbClr val="3372A6"/>
    <a:srgbClr val="FFFFFF"/>
    <a:srgbClr val="0085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7FA21-FF32-44D4-B1F9-F8FB9E015569}" v="3" dt="2023-06-27T07:48:30.41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12" autoAdjust="0"/>
    <p:restoredTop sz="86427"/>
  </p:normalViewPr>
  <p:slideViewPr>
    <p:cSldViewPr snapToGrid="0" snapToObjects="1" showGuides="1">
      <p:cViewPr varScale="1">
        <p:scale>
          <a:sx n="110" d="100"/>
          <a:sy n="110" d="100"/>
        </p:scale>
        <p:origin x="128" y="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fetti, Giulia" userId="ee5bb25a-5710-41c6-94a4-11e66ac5f904" providerId="ADAL" clId="{2A67FA21-FF32-44D4-B1F9-F8FB9E015569}"/>
    <pc:docChg chg="undo custSel addSld delSld modSld">
      <pc:chgData name="Perfetti, Giulia" userId="ee5bb25a-5710-41c6-94a4-11e66ac5f904" providerId="ADAL" clId="{2A67FA21-FF32-44D4-B1F9-F8FB9E015569}" dt="2023-06-28T07:55:33.397" v="159" actId="6549"/>
      <pc:docMkLst>
        <pc:docMk/>
      </pc:docMkLst>
      <pc:sldChg chg="modSp mod">
        <pc:chgData name="Perfetti, Giulia" userId="ee5bb25a-5710-41c6-94a4-11e66ac5f904" providerId="ADAL" clId="{2A67FA21-FF32-44D4-B1F9-F8FB9E015569}" dt="2023-06-26T14:05:35.659" v="5" actId="20577"/>
        <pc:sldMkLst>
          <pc:docMk/>
          <pc:sldMk cId="3679400710" sldId="293"/>
        </pc:sldMkLst>
        <pc:spChg chg="mod">
          <ac:chgData name="Perfetti, Giulia" userId="ee5bb25a-5710-41c6-94a4-11e66ac5f904" providerId="ADAL" clId="{2A67FA21-FF32-44D4-B1F9-F8FB9E015569}" dt="2023-06-26T14:05:30.498" v="3" actId="20577"/>
          <ac:spMkLst>
            <pc:docMk/>
            <pc:sldMk cId="3679400710" sldId="293"/>
            <ac:spMk id="2" creationId="{E2A0C563-CD64-A73F-8832-10B0C0347509}"/>
          </ac:spMkLst>
        </pc:spChg>
        <pc:spChg chg="mod">
          <ac:chgData name="Perfetti, Giulia" userId="ee5bb25a-5710-41c6-94a4-11e66ac5f904" providerId="ADAL" clId="{2A67FA21-FF32-44D4-B1F9-F8FB9E015569}" dt="2023-06-26T14:05:35.659" v="5" actId="20577"/>
          <ac:spMkLst>
            <pc:docMk/>
            <pc:sldMk cId="3679400710" sldId="293"/>
            <ac:spMk id="3" creationId="{7B6EAFDC-C029-D568-3CE2-BAAB33EC2E04}"/>
          </ac:spMkLst>
        </pc:spChg>
      </pc:sldChg>
      <pc:sldChg chg="modSp mod">
        <pc:chgData name="Perfetti, Giulia" userId="ee5bb25a-5710-41c6-94a4-11e66ac5f904" providerId="ADAL" clId="{2A67FA21-FF32-44D4-B1F9-F8FB9E015569}" dt="2023-06-28T07:49:29.257" v="57" actId="1038"/>
        <pc:sldMkLst>
          <pc:docMk/>
          <pc:sldMk cId="2400284318" sldId="295"/>
        </pc:sldMkLst>
        <pc:grpChg chg="mod">
          <ac:chgData name="Perfetti, Giulia" userId="ee5bb25a-5710-41c6-94a4-11e66ac5f904" providerId="ADAL" clId="{2A67FA21-FF32-44D4-B1F9-F8FB9E015569}" dt="2023-06-28T07:49:29.257" v="57" actId="1038"/>
          <ac:grpSpMkLst>
            <pc:docMk/>
            <pc:sldMk cId="2400284318" sldId="295"/>
            <ac:grpSpMk id="9" creationId="{EADFA215-CCC7-CF28-82F1-4E0102F42F64}"/>
          </ac:grpSpMkLst>
        </pc:grpChg>
        <pc:graphicFrameChg chg="modGraphic">
          <ac:chgData name="Perfetti, Giulia" userId="ee5bb25a-5710-41c6-94a4-11e66ac5f904" providerId="ADAL" clId="{2A67FA21-FF32-44D4-B1F9-F8FB9E015569}" dt="2023-06-28T07:49:08.010" v="30" actId="20577"/>
          <ac:graphicFrameMkLst>
            <pc:docMk/>
            <pc:sldMk cId="2400284318" sldId="295"/>
            <ac:graphicFrameMk id="3" creationId="{E51A7291-93E9-71FC-5BC8-FA8954009524}"/>
          </ac:graphicFrameMkLst>
        </pc:graphicFrameChg>
      </pc:sldChg>
      <pc:sldChg chg="modSp mod">
        <pc:chgData name="Perfetti, Giulia" userId="ee5bb25a-5710-41c6-94a4-11e66ac5f904" providerId="ADAL" clId="{2A67FA21-FF32-44D4-B1F9-F8FB9E015569}" dt="2023-06-28T07:52:05.751" v="102" actId="948"/>
        <pc:sldMkLst>
          <pc:docMk/>
          <pc:sldMk cId="4036121736" sldId="314"/>
        </pc:sldMkLst>
        <pc:spChg chg="mod">
          <ac:chgData name="Perfetti, Giulia" userId="ee5bb25a-5710-41c6-94a4-11e66ac5f904" providerId="ADAL" clId="{2A67FA21-FF32-44D4-B1F9-F8FB9E015569}" dt="2023-06-28T07:52:05.751" v="102" actId="948"/>
          <ac:spMkLst>
            <pc:docMk/>
            <pc:sldMk cId="4036121736" sldId="314"/>
            <ac:spMk id="6" creationId="{E8DF3262-913A-78CC-AB1E-94A7895C11FF}"/>
          </ac:spMkLst>
        </pc:spChg>
      </pc:sldChg>
      <pc:sldChg chg="delSp modSp mod">
        <pc:chgData name="Perfetti, Giulia" userId="ee5bb25a-5710-41c6-94a4-11e66ac5f904" providerId="ADAL" clId="{2A67FA21-FF32-44D4-B1F9-F8FB9E015569}" dt="2023-06-28T07:48:45.737" v="16" actId="478"/>
        <pc:sldMkLst>
          <pc:docMk/>
          <pc:sldMk cId="2386882630" sldId="317"/>
        </pc:sldMkLst>
        <pc:spChg chg="del">
          <ac:chgData name="Perfetti, Giulia" userId="ee5bb25a-5710-41c6-94a4-11e66ac5f904" providerId="ADAL" clId="{2A67FA21-FF32-44D4-B1F9-F8FB9E015569}" dt="2023-06-28T07:48:45.737" v="16" actId="478"/>
          <ac:spMkLst>
            <pc:docMk/>
            <pc:sldMk cId="2386882630" sldId="317"/>
            <ac:spMk id="2" creationId="{2C539532-B94E-E499-B734-4DDA1CFC80C9}"/>
          </ac:spMkLst>
        </pc:spChg>
        <pc:spChg chg="mod">
          <ac:chgData name="Perfetti, Giulia" userId="ee5bb25a-5710-41c6-94a4-11e66ac5f904" providerId="ADAL" clId="{2A67FA21-FF32-44D4-B1F9-F8FB9E015569}" dt="2023-06-28T07:48:42.077" v="15" actId="20577"/>
          <ac:spMkLst>
            <pc:docMk/>
            <pc:sldMk cId="2386882630" sldId="317"/>
            <ac:spMk id="16" creationId="{A223B2D5-CD17-E10E-E2B9-87102EB9EE5F}"/>
          </ac:spMkLst>
        </pc:spChg>
      </pc:sldChg>
      <pc:sldChg chg="modSp mod">
        <pc:chgData name="Perfetti, Giulia" userId="ee5bb25a-5710-41c6-94a4-11e66ac5f904" providerId="ADAL" clId="{2A67FA21-FF32-44D4-B1F9-F8FB9E015569}" dt="2023-06-28T07:55:33.397" v="159" actId="6549"/>
        <pc:sldMkLst>
          <pc:docMk/>
          <pc:sldMk cId="652086176" sldId="318"/>
        </pc:sldMkLst>
        <pc:spChg chg="mod">
          <ac:chgData name="Perfetti, Giulia" userId="ee5bb25a-5710-41c6-94a4-11e66ac5f904" providerId="ADAL" clId="{2A67FA21-FF32-44D4-B1F9-F8FB9E015569}" dt="2023-06-28T07:55:33.397" v="159" actId="6549"/>
          <ac:spMkLst>
            <pc:docMk/>
            <pc:sldMk cId="652086176" sldId="318"/>
            <ac:spMk id="17" creationId="{0295ACDD-6283-F8C4-DEC6-A331B7391FD4}"/>
          </ac:spMkLst>
        </pc:spChg>
      </pc:sldChg>
      <pc:sldChg chg="modSp mod">
        <pc:chgData name="Perfetti, Giulia" userId="ee5bb25a-5710-41c6-94a4-11e66ac5f904" providerId="ADAL" clId="{2A67FA21-FF32-44D4-B1F9-F8FB9E015569}" dt="2023-06-28T07:54:41.609" v="158" actId="14100"/>
        <pc:sldMkLst>
          <pc:docMk/>
          <pc:sldMk cId="4267267716" sldId="323"/>
        </pc:sldMkLst>
        <pc:spChg chg="mod">
          <ac:chgData name="Perfetti, Giulia" userId="ee5bb25a-5710-41c6-94a4-11e66ac5f904" providerId="ADAL" clId="{2A67FA21-FF32-44D4-B1F9-F8FB9E015569}" dt="2023-06-28T07:53:48.210" v="141" actId="1038"/>
          <ac:spMkLst>
            <pc:docMk/>
            <pc:sldMk cId="4267267716" sldId="323"/>
            <ac:spMk id="127" creationId="{E468F59F-D144-D0AE-AC46-B05C7BD29240}"/>
          </ac:spMkLst>
        </pc:spChg>
        <pc:graphicFrameChg chg="mod">
          <ac:chgData name="Perfetti, Giulia" userId="ee5bb25a-5710-41c6-94a4-11e66ac5f904" providerId="ADAL" clId="{2A67FA21-FF32-44D4-B1F9-F8FB9E015569}" dt="2023-06-28T07:54:18.639" v="157" actId="1076"/>
          <ac:graphicFrameMkLst>
            <pc:docMk/>
            <pc:sldMk cId="4267267716" sldId="323"/>
            <ac:graphicFrameMk id="8" creationId="{F70C36E6-37F0-4387-9C69-CE593FFD50B4}"/>
          </ac:graphicFrameMkLst>
        </pc:graphicFrameChg>
        <pc:cxnChg chg="mod">
          <ac:chgData name="Perfetti, Giulia" userId="ee5bb25a-5710-41c6-94a4-11e66ac5f904" providerId="ADAL" clId="{2A67FA21-FF32-44D4-B1F9-F8FB9E015569}" dt="2023-06-28T07:54:41.609" v="158" actId="14100"/>
          <ac:cxnSpMkLst>
            <pc:docMk/>
            <pc:sldMk cId="4267267716" sldId="323"/>
            <ac:cxnSpMk id="130" creationId="{08D31504-8452-4080-E94D-EFFABC9C62D4}"/>
          </ac:cxnSpMkLst>
        </pc:cxnChg>
      </pc:sldChg>
      <pc:sldChg chg="del">
        <pc:chgData name="Perfetti, Giulia" userId="ee5bb25a-5710-41c6-94a4-11e66ac5f904" providerId="ADAL" clId="{2A67FA21-FF32-44D4-B1F9-F8FB9E015569}" dt="2023-06-26T14:10:26.662" v="9" actId="47"/>
        <pc:sldMkLst>
          <pc:docMk/>
          <pc:sldMk cId="2736582964" sldId="339"/>
        </pc:sldMkLst>
      </pc:sldChg>
      <pc:sldChg chg="del">
        <pc:chgData name="Perfetti, Giulia" userId="ee5bb25a-5710-41c6-94a4-11e66ac5f904" providerId="ADAL" clId="{2A67FA21-FF32-44D4-B1F9-F8FB9E015569}" dt="2023-06-26T14:08:42.254" v="7" actId="47"/>
        <pc:sldMkLst>
          <pc:docMk/>
          <pc:sldMk cId="4056025610" sldId="367"/>
        </pc:sldMkLst>
      </pc:sldChg>
      <pc:sldChg chg="add">
        <pc:chgData name="Perfetti, Giulia" userId="ee5bb25a-5710-41c6-94a4-11e66ac5f904" providerId="ADAL" clId="{2A67FA21-FF32-44D4-B1F9-F8FB9E015569}" dt="2023-06-26T14:08:38.738" v="6"/>
        <pc:sldMkLst>
          <pc:docMk/>
          <pc:sldMk cId="2875611453" sldId="384"/>
        </pc:sldMkLst>
      </pc:sldChg>
      <pc:sldChg chg="add del">
        <pc:chgData name="Perfetti, Giulia" userId="ee5bb25a-5710-41c6-94a4-11e66ac5f904" providerId="ADAL" clId="{2A67FA21-FF32-44D4-B1F9-F8FB9E015569}" dt="2023-06-27T07:48:34.262" v="10" actId="47"/>
        <pc:sldMkLst>
          <pc:docMk/>
          <pc:sldMk cId="1321112440" sldId="385"/>
        </pc:sldMkLst>
      </pc:sldChg>
      <pc:sldMasterChg chg="delSldLayout">
        <pc:chgData name="Perfetti, Giulia" userId="ee5bb25a-5710-41c6-94a4-11e66ac5f904" providerId="ADAL" clId="{2A67FA21-FF32-44D4-B1F9-F8FB9E015569}" dt="2023-06-27T07:48:34.262" v="10" actId="47"/>
        <pc:sldMasterMkLst>
          <pc:docMk/>
          <pc:sldMasterMk cId="2535318774" sldId="2147483648"/>
        </pc:sldMasterMkLst>
        <pc:sldLayoutChg chg="del">
          <pc:chgData name="Perfetti, Giulia" userId="ee5bb25a-5710-41c6-94a4-11e66ac5f904" providerId="ADAL" clId="{2A67FA21-FF32-44D4-B1F9-F8FB9E015569}" dt="2023-06-27T07:48:34.262" v="10" actId="47"/>
          <pc:sldLayoutMkLst>
            <pc:docMk/>
            <pc:sldMasterMk cId="2535318774" sldId="2147483648"/>
            <pc:sldLayoutMk cId="275757327" sldId="2147483850"/>
          </pc:sldLayoutMkLst>
        </pc:sldLayoutChg>
      </pc:sldMasterChg>
    </pc:docChg>
  </pc:docChgLst>
  <pc:docChgLst>
    <pc:chgData name="Perfetti, Giulia" userId="ee5bb25a-5710-41c6-94a4-11e66ac5f904" providerId="ADAL" clId="{4D7FB9E9-9D15-4AD9-8E05-6FACA7F3299B}"/>
    <pc:docChg chg="custSel addSld modSld sldOrd">
      <pc:chgData name="Perfetti, Giulia" userId="ee5bb25a-5710-41c6-94a4-11e66ac5f904" providerId="ADAL" clId="{4D7FB9E9-9D15-4AD9-8E05-6FACA7F3299B}" dt="2023-06-09T08:41:06.698" v="133" actId="20577"/>
      <pc:docMkLst>
        <pc:docMk/>
      </pc:docMkLst>
      <pc:sldChg chg="modSp mod">
        <pc:chgData name="Perfetti, Giulia" userId="ee5bb25a-5710-41c6-94a4-11e66ac5f904" providerId="ADAL" clId="{4D7FB9E9-9D15-4AD9-8E05-6FACA7F3299B}" dt="2023-06-09T08:27:56.432" v="24" actId="20577"/>
        <pc:sldMkLst>
          <pc:docMk/>
          <pc:sldMk cId="3679400710" sldId="293"/>
        </pc:sldMkLst>
        <pc:spChg chg="mod">
          <ac:chgData name="Perfetti, Giulia" userId="ee5bb25a-5710-41c6-94a4-11e66ac5f904" providerId="ADAL" clId="{4D7FB9E9-9D15-4AD9-8E05-6FACA7F3299B}" dt="2023-06-09T08:27:46.688" v="18" actId="20577"/>
          <ac:spMkLst>
            <pc:docMk/>
            <pc:sldMk cId="3679400710" sldId="293"/>
            <ac:spMk id="2" creationId="{E2A0C563-CD64-A73F-8832-10B0C0347509}"/>
          </ac:spMkLst>
        </pc:spChg>
        <pc:spChg chg="mod">
          <ac:chgData name="Perfetti, Giulia" userId="ee5bb25a-5710-41c6-94a4-11e66ac5f904" providerId="ADAL" clId="{4D7FB9E9-9D15-4AD9-8E05-6FACA7F3299B}" dt="2023-06-09T08:27:56.432" v="24" actId="20577"/>
          <ac:spMkLst>
            <pc:docMk/>
            <pc:sldMk cId="3679400710" sldId="293"/>
            <ac:spMk id="3" creationId="{7B6EAFDC-C029-D568-3CE2-BAAB33EC2E04}"/>
          </ac:spMkLst>
        </pc:spChg>
      </pc:sldChg>
      <pc:sldChg chg="delSp modSp new mod">
        <pc:chgData name="Perfetti, Giulia" userId="ee5bb25a-5710-41c6-94a4-11e66ac5f904" providerId="ADAL" clId="{4D7FB9E9-9D15-4AD9-8E05-6FACA7F3299B}" dt="2023-06-09T08:32:32.479" v="31"/>
        <pc:sldMkLst>
          <pc:docMk/>
          <pc:sldMk cId="2743321938" sldId="382"/>
        </pc:sldMkLst>
        <pc:spChg chg="mod">
          <ac:chgData name="Perfetti, Giulia" userId="ee5bb25a-5710-41c6-94a4-11e66ac5f904" providerId="ADAL" clId="{4D7FB9E9-9D15-4AD9-8E05-6FACA7F3299B}" dt="2023-06-09T08:30:46.745" v="30" actId="20577"/>
          <ac:spMkLst>
            <pc:docMk/>
            <pc:sldMk cId="2743321938" sldId="382"/>
            <ac:spMk id="2" creationId="{47BC8F27-1BD4-0EFB-DA07-5A74F04FA1BB}"/>
          </ac:spMkLst>
        </pc:spChg>
        <pc:picChg chg="del">
          <ac:chgData name="Perfetti, Giulia" userId="ee5bb25a-5710-41c6-94a4-11e66ac5f904" providerId="ADAL" clId="{4D7FB9E9-9D15-4AD9-8E05-6FACA7F3299B}" dt="2023-06-09T08:32:32.479" v="31"/>
          <ac:picMkLst>
            <pc:docMk/>
            <pc:sldMk cId="2743321938" sldId="382"/>
            <ac:picMk id="3" creationId="{8C1E9200-CD37-BAA6-D4C9-98463CAC4987}"/>
          </ac:picMkLst>
        </pc:picChg>
      </pc:sldChg>
      <pc:sldChg chg="addSp modSp new mod ord">
        <pc:chgData name="Perfetti, Giulia" userId="ee5bb25a-5710-41c6-94a4-11e66ac5f904" providerId="ADAL" clId="{4D7FB9E9-9D15-4AD9-8E05-6FACA7F3299B}" dt="2023-06-09T08:41:06.698" v="133" actId="20577"/>
        <pc:sldMkLst>
          <pc:docMk/>
          <pc:sldMk cId="3686341811" sldId="383"/>
        </pc:sldMkLst>
        <pc:spChg chg="mod">
          <ac:chgData name="Perfetti, Giulia" userId="ee5bb25a-5710-41c6-94a4-11e66ac5f904" providerId="ADAL" clId="{4D7FB9E9-9D15-4AD9-8E05-6FACA7F3299B}" dt="2023-06-09T08:41:06.698" v="133" actId="20577"/>
          <ac:spMkLst>
            <pc:docMk/>
            <pc:sldMk cId="3686341811" sldId="383"/>
            <ac:spMk id="2" creationId="{EB01B976-CC61-DB94-A12C-5650DCDFB105}"/>
          </ac:spMkLst>
        </pc:spChg>
        <pc:spChg chg="mod">
          <ac:chgData name="Perfetti, Giulia" userId="ee5bb25a-5710-41c6-94a4-11e66ac5f904" providerId="ADAL" clId="{4D7FB9E9-9D15-4AD9-8E05-6FACA7F3299B}" dt="2023-06-09T08:33:47.602" v="41" actId="20577"/>
          <ac:spMkLst>
            <pc:docMk/>
            <pc:sldMk cId="3686341811" sldId="383"/>
            <ac:spMk id="3" creationId="{F6566651-5DC0-76E1-1FAB-136A1531144B}"/>
          </ac:spMkLst>
        </pc:spChg>
        <pc:picChg chg="add mod">
          <ac:chgData name="Perfetti, Giulia" userId="ee5bb25a-5710-41c6-94a4-11e66ac5f904" providerId="ADAL" clId="{4D7FB9E9-9D15-4AD9-8E05-6FACA7F3299B}" dt="2023-06-09T08:40:39.889" v="130" actId="1076"/>
          <ac:picMkLst>
            <pc:docMk/>
            <pc:sldMk cId="3686341811" sldId="383"/>
            <ac:picMk id="4" creationId="{DD1CC020-661F-4CD9-22E7-FCDC324CE17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sprinet-my.sharepoint.com/personal/giulia_perfetti_esprinet_com/Documents/Desktop/Sintesi%20dati%20di%20mercato%20Finale_2023%20(v.%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Cartel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Cartel3"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sprinet-my.sharepoint.com/personal/giulia_perfetti_esprinet_com/Documents/Desktop/Investor%20Relations/investor%20call/Dati%20per%20presentazione%20Investor%20Call%2014_03_202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65048118985128"/>
          <c:y val="2.5428331875182269E-2"/>
          <c:w val="0.79900459317585304"/>
          <c:h val="0.71297088727205316"/>
        </c:manualLayout>
      </c:layout>
      <c:barChart>
        <c:barDir val="col"/>
        <c:grouping val="clustered"/>
        <c:varyColors val="0"/>
        <c:ser>
          <c:idx val="0"/>
          <c:order val="0"/>
          <c:tx>
            <c:strRef>
              <c:f>Foglio1!$A$40</c:f>
              <c:strCache>
                <c:ptCount val="1"/>
                <c:pt idx="0">
                  <c:v>Total addrressed market (at distri prices)</c:v>
                </c:pt>
              </c:strCache>
            </c:strRef>
          </c:tx>
          <c:spPr>
            <a:solidFill>
              <a:srgbClr val="3372A6"/>
            </a:solidFill>
            <a:ln>
              <a:noFill/>
            </a:ln>
            <a:effectLst/>
          </c:spPr>
          <c:invertIfNegative val="0"/>
          <c:cat>
            <c:strRef>
              <c:f>Foglio1!$B$39:$H$39</c:f>
              <c:strCache>
                <c:ptCount val="7"/>
                <c:pt idx="0">
                  <c:v>2017A</c:v>
                </c:pt>
                <c:pt idx="1">
                  <c:v>2018A</c:v>
                </c:pt>
                <c:pt idx="2">
                  <c:v>2019A</c:v>
                </c:pt>
                <c:pt idx="3">
                  <c:v>2020A</c:v>
                </c:pt>
                <c:pt idx="4">
                  <c:v>2021A</c:v>
                </c:pt>
                <c:pt idx="5">
                  <c:v>2022A</c:v>
                </c:pt>
                <c:pt idx="6">
                  <c:v>2023E</c:v>
                </c:pt>
              </c:strCache>
            </c:strRef>
          </c:cat>
          <c:val>
            <c:numRef>
              <c:f>Foglio1!$B$40:$H$40</c:f>
              <c:numCache>
                <c:formatCode>#,##0_ ;[Red]\-#,##0\ </c:formatCode>
                <c:ptCount val="7"/>
                <c:pt idx="0">
                  <c:v>15769.666685013846</c:v>
                </c:pt>
                <c:pt idx="1">
                  <c:v>15543.673690544074</c:v>
                </c:pt>
                <c:pt idx="2">
                  <c:v>15096.010432544535</c:v>
                </c:pt>
                <c:pt idx="3">
                  <c:v>13615.588141099026</c:v>
                </c:pt>
                <c:pt idx="4">
                  <c:v>17144.46643883505</c:v>
                </c:pt>
                <c:pt idx="5">
                  <c:v>19867.400730997724</c:v>
                </c:pt>
                <c:pt idx="6">
                  <c:v>20028.288460805496</c:v>
                </c:pt>
              </c:numCache>
            </c:numRef>
          </c:val>
          <c:extLst>
            <c:ext xmlns:c16="http://schemas.microsoft.com/office/drawing/2014/chart" uri="{C3380CC4-5D6E-409C-BE32-E72D297353CC}">
              <c16:uniqueId val="{00000000-370F-4CE2-B760-1F9BAFD5828D}"/>
            </c:ext>
          </c:extLst>
        </c:ser>
        <c:ser>
          <c:idx val="1"/>
          <c:order val="1"/>
          <c:tx>
            <c:strRef>
              <c:f>Foglio1!$A$41</c:f>
              <c:strCache>
                <c:ptCount val="1"/>
                <c:pt idx="0">
                  <c:v>ICT distributor sales</c:v>
                </c:pt>
              </c:strCache>
            </c:strRef>
          </c:tx>
          <c:spPr>
            <a:solidFill>
              <a:srgbClr val="004F91"/>
            </a:solidFill>
            <a:ln>
              <a:noFill/>
            </a:ln>
            <a:effectLst/>
          </c:spPr>
          <c:invertIfNegative val="0"/>
          <c:cat>
            <c:strRef>
              <c:f>Foglio1!$B$39:$H$39</c:f>
              <c:strCache>
                <c:ptCount val="7"/>
                <c:pt idx="0">
                  <c:v>2017A</c:v>
                </c:pt>
                <c:pt idx="1">
                  <c:v>2018A</c:v>
                </c:pt>
                <c:pt idx="2">
                  <c:v>2019A</c:v>
                </c:pt>
                <c:pt idx="3">
                  <c:v>2020A</c:v>
                </c:pt>
                <c:pt idx="4">
                  <c:v>2021A</c:v>
                </c:pt>
                <c:pt idx="5">
                  <c:v>2022A</c:v>
                </c:pt>
                <c:pt idx="6">
                  <c:v>2023E</c:v>
                </c:pt>
              </c:strCache>
            </c:strRef>
          </c:cat>
          <c:val>
            <c:numRef>
              <c:f>Foglio1!$B$41:$H$41</c:f>
              <c:numCache>
                <c:formatCode>#,##0_ ;[Red]\-#,##0\ </c:formatCode>
                <c:ptCount val="7"/>
                <c:pt idx="0">
                  <c:v>13030.051942025646</c:v>
                </c:pt>
                <c:pt idx="1">
                  <c:v>14265.804511382077</c:v>
                </c:pt>
                <c:pt idx="2">
                  <c:v>15108.522520295439</c:v>
                </c:pt>
                <c:pt idx="3">
                  <c:v>16876.69242326996</c:v>
                </c:pt>
                <c:pt idx="4">
                  <c:v>17656.479578435406</c:v>
                </c:pt>
                <c:pt idx="5">
                  <c:v>17783.399342684337</c:v>
                </c:pt>
                <c:pt idx="6">
                  <c:v>18672.569309818551</c:v>
                </c:pt>
              </c:numCache>
            </c:numRef>
          </c:val>
          <c:extLst>
            <c:ext xmlns:c16="http://schemas.microsoft.com/office/drawing/2014/chart" uri="{C3380CC4-5D6E-409C-BE32-E72D297353CC}">
              <c16:uniqueId val="{00000001-370F-4CE2-B760-1F9BAFD5828D}"/>
            </c:ext>
          </c:extLst>
        </c:ser>
        <c:dLbls>
          <c:showLegendKey val="0"/>
          <c:showVal val="0"/>
          <c:showCatName val="0"/>
          <c:showSerName val="0"/>
          <c:showPercent val="0"/>
          <c:showBubbleSize val="0"/>
        </c:dLbls>
        <c:gapWidth val="100"/>
        <c:overlap val="-27"/>
        <c:axId val="207612639"/>
        <c:axId val="207613623"/>
      </c:barChart>
      <c:lineChart>
        <c:grouping val="stacked"/>
        <c:varyColors val="0"/>
        <c:ser>
          <c:idx val="2"/>
          <c:order val="2"/>
          <c:tx>
            <c:strRef>
              <c:f>Foglio1!$A$42</c:f>
              <c:strCache>
                <c:ptCount val="1"/>
                <c:pt idx="0">
                  <c:v>Share on addressed market</c:v>
                </c:pt>
              </c:strCache>
            </c:strRef>
          </c:tx>
          <c:spPr>
            <a:ln w="28575" cap="rnd">
              <a:solidFill>
                <a:srgbClr val="EB5F0A"/>
              </a:solidFill>
              <a:round/>
            </a:ln>
            <a:effectLst/>
          </c:spPr>
          <c:marker>
            <c:symbol val="circle"/>
            <c:size val="5"/>
            <c:spPr>
              <a:solidFill>
                <a:schemeClr val="accent1">
                  <a:lumMod val="50000"/>
                </a:schemeClr>
              </a:solidFill>
              <a:ln w="15875">
                <a:solidFill>
                  <a:srgbClr val="BDBDBD"/>
                </a:solidFill>
              </a:ln>
              <a:effectLst/>
            </c:spPr>
          </c:marker>
          <c:dLbls>
            <c:spPr>
              <a:solidFill>
                <a:schemeClr val="bg2"/>
              </a:solid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Foglio1!$B$39:$H$39</c:f>
              <c:strCache>
                <c:ptCount val="7"/>
                <c:pt idx="0">
                  <c:v>2017A</c:v>
                </c:pt>
                <c:pt idx="1">
                  <c:v>2018A</c:v>
                </c:pt>
                <c:pt idx="2">
                  <c:v>2019A</c:v>
                </c:pt>
                <c:pt idx="3">
                  <c:v>2020A</c:v>
                </c:pt>
                <c:pt idx="4">
                  <c:v>2021A</c:v>
                </c:pt>
                <c:pt idx="5">
                  <c:v>2022A</c:v>
                </c:pt>
                <c:pt idx="6">
                  <c:v>2023E</c:v>
                </c:pt>
              </c:strCache>
            </c:strRef>
          </c:cat>
          <c:val>
            <c:numRef>
              <c:f>Foglio1!$B$42:$H$42</c:f>
              <c:numCache>
                <c:formatCode>0%</c:formatCode>
                <c:ptCount val="7"/>
                <c:pt idx="0">
                  <c:v>0.45243677935769777</c:v>
                </c:pt>
                <c:pt idx="1">
                  <c:v>0.47856605924958079</c:v>
                </c:pt>
                <c:pt idx="2">
                  <c:v>0.50020712268205636</c:v>
                </c:pt>
                <c:pt idx="3">
                  <c:v>0.55347426007193468</c:v>
                </c:pt>
                <c:pt idx="4">
                  <c:v>0.50735631064951892</c:v>
                </c:pt>
                <c:pt idx="5">
                  <c:v>0.47232460685782207</c:v>
                </c:pt>
                <c:pt idx="6">
                  <c:v>0.48248463691654908</c:v>
                </c:pt>
              </c:numCache>
            </c:numRef>
          </c:val>
          <c:smooth val="0"/>
          <c:extLst>
            <c:ext xmlns:c16="http://schemas.microsoft.com/office/drawing/2014/chart" uri="{C3380CC4-5D6E-409C-BE32-E72D297353CC}">
              <c16:uniqueId val="{00000002-370F-4CE2-B760-1F9BAFD5828D}"/>
            </c:ext>
          </c:extLst>
        </c:ser>
        <c:dLbls>
          <c:showLegendKey val="0"/>
          <c:showVal val="0"/>
          <c:showCatName val="0"/>
          <c:showSerName val="0"/>
          <c:showPercent val="0"/>
          <c:showBubbleSize val="0"/>
        </c:dLbls>
        <c:marker val="1"/>
        <c:smooth val="0"/>
        <c:axId val="587539216"/>
        <c:axId val="587536264"/>
      </c:lineChart>
      <c:catAx>
        <c:axId val="20761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207613623"/>
        <c:crosses val="autoZero"/>
        <c:auto val="1"/>
        <c:lblAlgn val="ctr"/>
        <c:lblOffset val="100"/>
        <c:noMultiLvlLbl val="0"/>
      </c:catAx>
      <c:valAx>
        <c:axId val="207613623"/>
        <c:scaling>
          <c:orientation val="minMax"/>
          <c:max val="22500"/>
          <c:min val="0"/>
        </c:scaling>
        <c:delete val="0"/>
        <c:axPos val="l"/>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207612639"/>
        <c:crosses val="autoZero"/>
        <c:crossBetween val="between"/>
      </c:valAx>
      <c:valAx>
        <c:axId val="58753626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587539216"/>
        <c:crosses val="max"/>
        <c:crossBetween val="between"/>
      </c:valAx>
      <c:catAx>
        <c:axId val="587539216"/>
        <c:scaling>
          <c:orientation val="minMax"/>
        </c:scaling>
        <c:delete val="1"/>
        <c:axPos val="b"/>
        <c:numFmt formatCode="General" sourceLinked="1"/>
        <c:majorTickMark val="out"/>
        <c:minorTickMark val="none"/>
        <c:tickLblPos val="nextTo"/>
        <c:crossAx val="5875362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36521821085172E-2"/>
          <c:y val="0.14173192237346152"/>
          <c:w val="0.82452747247843072"/>
          <c:h val="0.71371518533095646"/>
        </c:manualLayout>
      </c:layout>
      <c:barChart>
        <c:barDir val="col"/>
        <c:grouping val="clustered"/>
        <c:varyColors val="0"/>
        <c:ser>
          <c:idx val="0"/>
          <c:order val="0"/>
          <c:spPr>
            <a:solidFill>
              <a:srgbClr val="004F90"/>
            </a:solidFill>
            <a:ln>
              <a:noFill/>
            </a:ln>
            <a:effectLst/>
          </c:spPr>
          <c:invertIfNegative val="0"/>
          <c:dLbls>
            <c:dLbl>
              <c:idx val="0"/>
              <c:tx>
                <c:rich>
                  <a:bodyPr/>
                  <a:lstStyle/>
                  <a:p>
                    <a:r>
                      <a:rPr lang="en-US" dirty="0"/>
                      <a:t>14.2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C47-4728-AC8C-CD93B39A3DB1}"/>
                </c:ext>
              </c:extLst>
            </c:dLbl>
            <c:dLbl>
              <c:idx val="1"/>
              <c:tx>
                <c:rich>
                  <a:bodyPr/>
                  <a:lstStyle/>
                  <a:p>
                    <a:r>
                      <a:rPr lang="en-US"/>
                      <a:t>23.6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C47-4728-AC8C-CD93B39A3DB1}"/>
                </c:ext>
              </c:extLst>
            </c:dLbl>
            <c:dLbl>
              <c:idx val="2"/>
              <c:tx>
                <c:rich>
                  <a:bodyPr/>
                  <a:lstStyle/>
                  <a:p>
                    <a:r>
                      <a:rPr lang="en-US"/>
                      <a:t>31.8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C47-4728-AC8C-CD93B39A3DB1}"/>
                </c:ext>
              </c:extLst>
            </c:dLbl>
            <c:dLbl>
              <c:idx val="3"/>
              <c:tx>
                <c:rich>
                  <a:bodyPr/>
                  <a:lstStyle/>
                  <a:p>
                    <a:r>
                      <a:rPr lang="en-US"/>
                      <a:t>44.1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C47-4728-AC8C-CD93B39A3DB1}"/>
                </c:ext>
              </c:extLst>
            </c:dLbl>
            <c:dLbl>
              <c:idx val="4"/>
              <c:tx>
                <c:rich>
                  <a:bodyPr/>
                  <a:lstStyle/>
                  <a:p>
                    <a:r>
                      <a:rPr lang="en-US"/>
                      <a:t>47.3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C47-4728-AC8C-CD93B39A3DB1}"/>
                </c:ext>
              </c:extLst>
            </c:dLbl>
            <c:spPr>
              <a:solidFill>
                <a:srgbClr val="FFFFFF"/>
              </a:solidFill>
              <a:ln>
                <a:noFill/>
              </a:ln>
              <a:effectLst/>
            </c:spPr>
            <c:txPr>
              <a:bodyPr rot="0" spcFirstLastPara="1" vertOverflow="ellipsis" vert="horz" wrap="square" lIns="38100" tIns="19050" rIns="38100" bIns="19050" anchor="ctr" anchorCtr="1">
                <a:spAutoFit/>
              </a:bodyPr>
              <a:lstStyle/>
              <a:p>
                <a:pPr>
                  <a:defRPr sz="600" b="0" i="1" u="none" strike="noStrike" kern="1200" baseline="0">
                    <a:solidFill>
                      <a:srgbClr val="004F91"/>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Foglio1!$B$2:$F$2</c:f>
              <c:numCache>
                <c:formatCode>General</c:formatCode>
                <c:ptCount val="5"/>
                <c:pt idx="0">
                  <c:v>2018</c:v>
                </c:pt>
                <c:pt idx="1">
                  <c:v>2019</c:v>
                </c:pt>
                <c:pt idx="2">
                  <c:v>2020</c:v>
                </c:pt>
                <c:pt idx="3">
                  <c:v>2021</c:v>
                </c:pt>
                <c:pt idx="4">
                  <c:v>2022</c:v>
                </c:pt>
              </c:numCache>
            </c:numRef>
          </c:cat>
          <c:val>
            <c:numRef>
              <c:f>Foglio1!$B$3:$F$3</c:f>
              <c:numCache>
                <c:formatCode>#,##0</c:formatCode>
                <c:ptCount val="5"/>
                <c:pt idx="0">
                  <c:v>14158</c:v>
                </c:pt>
                <c:pt idx="1">
                  <c:v>23553</c:v>
                </c:pt>
                <c:pt idx="2">
                  <c:v>31792</c:v>
                </c:pt>
                <c:pt idx="3">
                  <c:v>44080</c:v>
                </c:pt>
                <c:pt idx="4">
                  <c:v>47346</c:v>
                </c:pt>
              </c:numCache>
            </c:numRef>
          </c:val>
          <c:extLst>
            <c:ext xmlns:c16="http://schemas.microsoft.com/office/drawing/2014/chart" uri="{C3380CC4-5D6E-409C-BE32-E72D297353CC}">
              <c16:uniqueId val="{00000000-7C47-4728-AC8C-CD93B39A3DB1}"/>
            </c:ext>
          </c:extLst>
        </c:ser>
        <c:dLbls>
          <c:showLegendKey val="0"/>
          <c:showVal val="0"/>
          <c:showCatName val="0"/>
          <c:showSerName val="0"/>
          <c:showPercent val="0"/>
          <c:showBubbleSize val="0"/>
        </c:dLbls>
        <c:gapWidth val="75"/>
        <c:overlap val="-27"/>
        <c:axId val="324691344"/>
        <c:axId val="324692000"/>
      </c:barChart>
      <c:catAx>
        <c:axId val="32469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324692000"/>
        <c:crosses val="autoZero"/>
        <c:auto val="1"/>
        <c:lblAlgn val="ctr"/>
        <c:lblOffset val="100"/>
        <c:noMultiLvlLbl val="0"/>
      </c:catAx>
      <c:valAx>
        <c:axId val="324692000"/>
        <c:scaling>
          <c:orientation val="minMax"/>
        </c:scaling>
        <c:delete val="1"/>
        <c:axPos val="l"/>
        <c:numFmt formatCode="#,##0" sourceLinked="1"/>
        <c:majorTickMark val="none"/>
        <c:minorTickMark val="none"/>
        <c:tickLblPos val="nextTo"/>
        <c:crossAx val="324691344"/>
        <c:crosses val="autoZero"/>
        <c:crossBetween val="between"/>
      </c:valAx>
      <c:spPr>
        <a:solidFill>
          <a:srgbClr val="FFFFFF"/>
        </a:solid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767383394295257E-2"/>
          <c:y val="6.3702525252525247E-2"/>
          <c:w val="0.8825605557388424"/>
          <c:h val="0.83032028067308283"/>
        </c:manualLayout>
      </c:layout>
      <c:barChart>
        <c:barDir val="col"/>
        <c:grouping val="clustered"/>
        <c:varyColors val="0"/>
        <c:ser>
          <c:idx val="0"/>
          <c:order val="0"/>
          <c:spPr>
            <a:solidFill>
              <a:srgbClr val="004F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1" u="none" strike="noStrike" kern="1200" baseline="0">
                    <a:solidFill>
                      <a:srgbClr val="004F91"/>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Foglio1!$B$2:$F$2</c:f>
              <c:numCache>
                <c:formatCode>General</c:formatCode>
                <c:ptCount val="5"/>
                <c:pt idx="0">
                  <c:v>2018</c:v>
                </c:pt>
                <c:pt idx="1">
                  <c:v>2019</c:v>
                </c:pt>
                <c:pt idx="2">
                  <c:v>2020</c:v>
                </c:pt>
                <c:pt idx="3">
                  <c:v>2021</c:v>
                </c:pt>
                <c:pt idx="4">
                  <c:v>2022</c:v>
                </c:pt>
              </c:numCache>
            </c:numRef>
          </c:cat>
          <c:val>
            <c:numRef>
              <c:f>Foglio1!$B$6:$F$6</c:f>
              <c:numCache>
                <c:formatCode>#,##0</c:formatCode>
                <c:ptCount val="5"/>
                <c:pt idx="0">
                  <c:v>3571.19</c:v>
                </c:pt>
                <c:pt idx="1">
                  <c:v>3945.3710000000001</c:v>
                </c:pt>
                <c:pt idx="2">
                  <c:v>4491.6130000000003</c:v>
                </c:pt>
                <c:pt idx="3">
                  <c:v>4690.9470000000001</c:v>
                </c:pt>
                <c:pt idx="4">
                  <c:v>4684.1639999999998</c:v>
                </c:pt>
              </c:numCache>
            </c:numRef>
          </c:val>
          <c:extLst>
            <c:ext xmlns:c16="http://schemas.microsoft.com/office/drawing/2014/chart" uri="{C3380CC4-5D6E-409C-BE32-E72D297353CC}">
              <c16:uniqueId val="{00000000-4A59-490D-A64B-B776A7F6A91B}"/>
            </c:ext>
          </c:extLst>
        </c:ser>
        <c:dLbls>
          <c:showLegendKey val="0"/>
          <c:showVal val="0"/>
          <c:showCatName val="0"/>
          <c:showSerName val="0"/>
          <c:showPercent val="0"/>
          <c:showBubbleSize val="0"/>
        </c:dLbls>
        <c:gapWidth val="75"/>
        <c:overlap val="-27"/>
        <c:axId val="324691344"/>
        <c:axId val="324692000"/>
      </c:barChart>
      <c:catAx>
        <c:axId val="32469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324692000"/>
        <c:crosses val="autoZero"/>
        <c:auto val="1"/>
        <c:lblAlgn val="ctr"/>
        <c:lblOffset val="100"/>
        <c:noMultiLvlLbl val="0"/>
      </c:catAx>
      <c:valAx>
        <c:axId val="324692000"/>
        <c:scaling>
          <c:orientation val="minMax"/>
        </c:scaling>
        <c:delete val="1"/>
        <c:axPos val="l"/>
        <c:numFmt formatCode="#,##0" sourceLinked="1"/>
        <c:majorTickMark val="none"/>
        <c:minorTickMark val="none"/>
        <c:tickLblPos val="nextTo"/>
        <c:crossAx val="324691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Foglio1!$A$9</c:f>
              <c:strCache>
                <c:ptCount val="1"/>
                <c:pt idx="0">
                  <c:v>Ebitda Adj.</c:v>
                </c:pt>
              </c:strCache>
            </c:strRef>
          </c:tx>
          <c:spPr>
            <a:solidFill>
              <a:srgbClr val="004F91"/>
            </a:solidFill>
            <a:ln>
              <a:noFill/>
            </a:ln>
            <a:effectLst/>
          </c:spPr>
          <c:invertIfNegative val="0"/>
          <c:dLbls>
            <c:dLbl>
              <c:idx val="0"/>
              <c:tx>
                <c:rich>
                  <a:bodyPr/>
                  <a:lstStyle/>
                  <a:p>
                    <a:r>
                      <a:rPr lang="en-US"/>
                      <a:t>45.7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915-41A4-B96B-1BD2F8FE2A46}"/>
                </c:ext>
              </c:extLst>
            </c:dLbl>
            <c:dLbl>
              <c:idx val="1"/>
              <c:tx>
                <c:rich>
                  <a:bodyPr/>
                  <a:lstStyle/>
                  <a:p>
                    <a:r>
                      <a:rPr lang="en-US"/>
                      <a:t>55.7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915-41A4-B96B-1BD2F8FE2A46}"/>
                </c:ext>
              </c:extLst>
            </c:dLbl>
            <c:dLbl>
              <c:idx val="2"/>
              <c:tx>
                <c:rich>
                  <a:bodyPr/>
                  <a:lstStyle/>
                  <a:p>
                    <a:r>
                      <a:rPr lang="en-US"/>
                      <a:t>69.1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915-41A4-B96B-1BD2F8FE2A46}"/>
                </c:ext>
              </c:extLst>
            </c:dLbl>
            <c:dLbl>
              <c:idx val="3"/>
              <c:tx>
                <c:rich>
                  <a:bodyPr/>
                  <a:lstStyle/>
                  <a:p>
                    <a:r>
                      <a:rPr lang="en-US"/>
                      <a:t>86.1</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915-41A4-B96B-1BD2F8FE2A46}"/>
                </c:ext>
              </c:extLst>
            </c:dLbl>
            <c:dLbl>
              <c:idx val="4"/>
              <c:tx>
                <c:rich>
                  <a:bodyPr/>
                  <a:lstStyle/>
                  <a:p>
                    <a:r>
                      <a:rPr lang="en-US"/>
                      <a:t>90.7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915-41A4-B96B-1BD2F8FE2A46}"/>
                </c:ext>
              </c:extLst>
            </c:dLbl>
            <c:spPr>
              <a:noFill/>
              <a:ln>
                <a:noFill/>
              </a:ln>
              <a:effectLst/>
            </c:spPr>
            <c:txPr>
              <a:bodyPr rot="0" spcFirstLastPara="1" vertOverflow="ellipsis" vert="horz" wrap="square" lIns="38100" tIns="19050" rIns="38100" bIns="19050" anchor="ctr" anchorCtr="1">
                <a:spAutoFit/>
              </a:bodyPr>
              <a:lstStyle/>
              <a:p>
                <a:pPr>
                  <a:defRPr sz="700" b="0" i="1" u="none" strike="noStrike" kern="1200" baseline="0">
                    <a:solidFill>
                      <a:schemeClr val="bg1"/>
                    </a:solidFill>
                    <a:latin typeface="Nexa Bold" panose="02000000000000000000" pitchFamily="50"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Foglio1!$B$8:$F$8</c:f>
              <c:numCache>
                <c:formatCode>General</c:formatCode>
                <c:ptCount val="5"/>
                <c:pt idx="0">
                  <c:v>2018</c:v>
                </c:pt>
                <c:pt idx="1">
                  <c:v>2019</c:v>
                </c:pt>
                <c:pt idx="2">
                  <c:v>2020</c:v>
                </c:pt>
                <c:pt idx="3">
                  <c:v>2021</c:v>
                </c:pt>
                <c:pt idx="4">
                  <c:v>2022</c:v>
                </c:pt>
              </c:numCache>
            </c:numRef>
          </c:cat>
          <c:val>
            <c:numRef>
              <c:f>Foglio1!$B$9:$F$9</c:f>
              <c:numCache>
                <c:formatCode>General</c:formatCode>
                <c:ptCount val="5"/>
                <c:pt idx="0">
                  <c:v>45.7</c:v>
                </c:pt>
                <c:pt idx="1">
                  <c:v>55.7</c:v>
                </c:pt>
                <c:pt idx="2">
                  <c:v>69.099999999999994</c:v>
                </c:pt>
                <c:pt idx="3">
                  <c:v>81.099999999999994</c:v>
                </c:pt>
                <c:pt idx="4">
                  <c:v>90.7</c:v>
                </c:pt>
              </c:numCache>
            </c:numRef>
          </c:val>
          <c:extLst>
            <c:ext xmlns:c16="http://schemas.microsoft.com/office/drawing/2014/chart" uri="{C3380CC4-5D6E-409C-BE32-E72D297353CC}">
              <c16:uniqueId val="{00000000-2643-4E6A-8163-7EBF34B17788}"/>
            </c:ext>
          </c:extLst>
        </c:ser>
        <c:dLbls>
          <c:showLegendKey val="0"/>
          <c:showVal val="0"/>
          <c:showCatName val="0"/>
          <c:showSerName val="0"/>
          <c:showPercent val="0"/>
          <c:showBubbleSize val="0"/>
        </c:dLbls>
        <c:gapWidth val="75"/>
        <c:overlap val="-27"/>
        <c:axId val="1241256160"/>
        <c:axId val="1241251240"/>
      </c:barChart>
      <c:lineChart>
        <c:grouping val="standard"/>
        <c:varyColors val="0"/>
        <c:ser>
          <c:idx val="1"/>
          <c:order val="1"/>
          <c:tx>
            <c:strRef>
              <c:f>Foglio1!$A$10</c:f>
              <c:strCache>
                <c:ptCount val="1"/>
                <c:pt idx="0">
                  <c:v>Ebitda Adj. %</c:v>
                </c:pt>
              </c:strCache>
            </c:strRef>
          </c:tx>
          <c:spPr>
            <a:ln w="28575" cap="rnd">
              <a:solidFill>
                <a:schemeClr val="accent2"/>
              </a:solidFill>
              <a:round/>
            </a:ln>
            <a:effectLst/>
          </c:spPr>
          <c:marker>
            <c:symbol val="circle"/>
            <c:size val="5"/>
            <c:spPr>
              <a:solidFill>
                <a:srgbClr val="D9D9D9"/>
              </a:solidFill>
              <a:ln w="15875">
                <a:solidFill>
                  <a:srgbClr val="004F91"/>
                </a:solidFill>
              </a:ln>
              <a:effectLst/>
            </c:spPr>
          </c:marker>
          <c:dLbls>
            <c:dLbl>
              <c:idx val="0"/>
              <c:layout>
                <c:manualLayout>
                  <c:x val="-4.7401220927232868E-2"/>
                  <c:y val="-4.5935665653459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43-4E6A-8163-7EBF34B17788}"/>
                </c:ext>
              </c:extLst>
            </c:dLbl>
            <c:dLbl>
              <c:idx val="1"/>
              <c:layout>
                <c:manualLayout>
                  <c:x val="-4.1824606700499589E-2"/>
                  <c:y val="-5.1677623860142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643-4E6A-8163-7EBF34B17788}"/>
                </c:ext>
              </c:extLst>
            </c:dLbl>
            <c:dLbl>
              <c:idx val="2"/>
              <c:layout>
                <c:manualLayout>
                  <c:x val="-5.8554339604828823E-2"/>
                  <c:y val="-5.1677171737448735E-2"/>
                </c:manualLayout>
              </c:layout>
              <c:spPr>
                <a:noFill/>
                <a:ln>
                  <a:noFill/>
                </a:ln>
                <a:effectLst/>
              </c:spPr>
              <c:txPr>
                <a:bodyPr rot="0" spcFirstLastPara="1" vertOverflow="ellipsis" vert="horz" wrap="square" lIns="38100" tIns="19050" rIns="38100" bIns="19050" anchor="ctr" anchorCtr="1">
                  <a:noAutofit/>
                </a:bodyPr>
                <a:lstStyle/>
                <a:p>
                  <a:pPr>
                    <a:defRPr sz="600" b="0" i="1" u="none" strike="noStrike" kern="1200" baseline="0">
                      <a:solidFill>
                        <a:schemeClr val="tx1">
                          <a:lumMod val="75000"/>
                          <a:lumOff val="25000"/>
                        </a:schemeClr>
                      </a:solidFill>
                      <a:latin typeface="Nexa Bold" panose="02000000000000000000" pitchFamily="50" charset="0"/>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6.5371970048751449E-2"/>
                      <c:h val="0.10220685607894786"/>
                    </c:manualLayout>
                  </c15:layout>
                </c:ext>
                <c:ext xmlns:c16="http://schemas.microsoft.com/office/drawing/2014/chart" uri="{C3380CC4-5D6E-409C-BE32-E72D297353CC}">
                  <c16:uniqueId val="{00000005-2643-4E6A-8163-7EBF34B17788}"/>
                </c:ext>
              </c:extLst>
            </c:dLbl>
            <c:dLbl>
              <c:idx val="3"/>
              <c:layout>
                <c:manualLayout>
                  <c:x val="-5.0189528040599563E-2"/>
                  <c:y val="-4.0193707446777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643-4E6A-8163-7EBF34B17788}"/>
                </c:ext>
              </c:extLst>
            </c:dLbl>
            <c:dLbl>
              <c:idx val="4"/>
              <c:layout>
                <c:manualLayout>
                  <c:x val="-4.1824606700499589E-2"/>
                  <c:y val="-4.019370744677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643-4E6A-8163-7EBF34B17788}"/>
                </c:ext>
              </c:extLst>
            </c:dLbl>
            <c:spPr>
              <a:noFill/>
              <a:ln>
                <a:noFill/>
              </a:ln>
              <a:effectLst/>
            </c:spPr>
            <c:txPr>
              <a:bodyPr rot="0" spcFirstLastPara="1" vertOverflow="ellipsis" vert="horz" wrap="square" lIns="38100" tIns="19050" rIns="38100" bIns="19050" anchor="ctr" anchorCtr="1">
                <a:spAutoFit/>
              </a:bodyPr>
              <a:lstStyle/>
              <a:p>
                <a:pPr>
                  <a:defRPr sz="600" b="0" i="1" u="none" strike="noStrike" kern="1200" baseline="0">
                    <a:solidFill>
                      <a:schemeClr val="tx1">
                        <a:lumMod val="75000"/>
                        <a:lumOff val="25000"/>
                      </a:schemeClr>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Foglio1!$B$8:$F$8</c:f>
              <c:numCache>
                <c:formatCode>General</c:formatCode>
                <c:ptCount val="5"/>
                <c:pt idx="0">
                  <c:v>2018</c:v>
                </c:pt>
                <c:pt idx="1">
                  <c:v>2019</c:v>
                </c:pt>
                <c:pt idx="2">
                  <c:v>2020</c:v>
                </c:pt>
                <c:pt idx="3">
                  <c:v>2021</c:v>
                </c:pt>
                <c:pt idx="4">
                  <c:v>2022</c:v>
                </c:pt>
              </c:numCache>
            </c:numRef>
          </c:cat>
          <c:val>
            <c:numRef>
              <c:f>Foglio1!$B$10:$F$10</c:f>
              <c:numCache>
                <c:formatCode>0.00%</c:formatCode>
                <c:ptCount val="5"/>
                <c:pt idx="0">
                  <c:v>1.2800000000000001E-2</c:v>
                </c:pt>
                <c:pt idx="1">
                  <c:v>1.41E-2</c:v>
                </c:pt>
                <c:pt idx="2">
                  <c:v>1.54E-2</c:v>
                </c:pt>
                <c:pt idx="3">
                  <c:v>1.84E-2</c:v>
                </c:pt>
                <c:pt idx="4">
                  <c:v>1.9400000000000001E-2</c:v>
                </c:pt>
              </c:numCache>
            </c:numRef>
          </c:val>
          <c:smooth val="0"/>
          <c:extLst>
            <c:ext xmlns:c16="http://schemas.microsoft.com/office/drawing/2014/chart" uri="{C3380CC4-5D6E-409C-BE32-E72D297353CC}">
              <c16:uniqueId val="{00000001-2643-4E6A-8163-7EBF34B17788}"/>
            </c:ext>
          </c:extLst>
        </c:ser>
        <c:dLbls>
          <c:showLegendKey val="0"/>
          <c:showVal val="0"/>
          <c:showCatName val="0"/>
          <c:showSerName val="0"/>
          <c:showPercent val="0"/>
          <c:showBubbleSize val="0"/>
        </c:dLbls>
        <c:marker val="1"/>
        <c:smooth val="0"/>
        <c:axId val="1241256488"/>
        <c:axId val="1241252224"/>
      </c:lineChart>
      <c:catAx>
        <c:axId val="124125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1241251240"/>
        <c:crosses val="autoZero"/>
        <c:auto val="1"/>
        <c:lblAlgn val="ctr"/>
        <c:lblOffset val="100"/>
        <c:noMultiLvlLbl val="0"/>
      </c:catAx>
      <c:valAx>
        <c:axId val="1241251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1241256160"/>
        <c:crosses val="autoZero"/>
        <c:crossBetween val="between"/>
      </c:valAx>
      <c:valAx>
        <c:axId val="1241252224"/>
        <c:scaling>
          <c:orientation val="minMax"/>
          <c:max val="2.0000000000000004E-2"/>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1241256488"/>
        <c:crosses val="max"/>
        <c:crossBetween val="between"/>
      </c:valAx>
      <c:catAx>
        <c:axId val="1241256488"/>
        <c:scaling>
          <c:orientation val="minMax"/>
        </c:scaling>
        <c:delete val="1"/>
        <c:axPos val="b"/>
        <c:numFmt formatCode="General" sourceLinked="1"/>
        <c:majorTickMark val="out"/>
        <c:minorTickMark val="none"/>
        <c:tickLblPos val="nextTo"/>
        <c:crossAx val="1241252224"/>
        <c:crosses val="autoZero"/>
        <c:auto val="1"/>
        <c:lblAlgn val="ctr"/>
        <c:lblOffset val="100"/>
        <c:noMultiLvlLbl val="0"/>
      </c:catAx>
      <c:spPr>
        <a:noFill/>
        <a:ln>
          <a:noFill/>
        </a:ln>
        <a:effectLst/>
      </c:spPr>
    </c:plotArea>
    <c:legend>
      <c:legendPos val="r"/>
      <c:layout>
        <c:manualLayout>
          <c:xMode val="edge"/>
          <c:yMode val="edge"/>
          <c:x val="0.793371732932871"/>
          <c:y val="0.70256475640307459"/>
          <c:w val="0.18989842438692919"/>
          <c:h val="0.1575819393260387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Foglio1!$A$2</c:f>
              <c:strCache>
                <c:ptCount val="1"/>
                <c:pt idx="0">
                  <c:v>Screens - Devices &amp; Own Brands</c:v>
                </c:pt>
              </c:strCache>
            </c:strRef>
          </c:tx>
          <c:spPr>
            <a:solidFill>
              <a:srgbClr val="004F90"/>
            </a:solidFill>
            <a:ln>
              <a:noFill/>
            </a:ln>
            <a:effectLst/>
          </c:spPr>
          <c:invertIfNegative val="0"/>
          <c:dLbls>
            <c:dLbl>
              <c:idx val="0"/>
              <c:tx>
                <c:rich>
                  <a:bodyPr/>
                  <a:lstStyle/>
                  <a:p>
                    <a:r>
                      <a:rPr lang="en-US"/>
                      <a:t>784.6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187-415F-9D49-E6D93628C17B}"/>
                </c:ext>
              </c:extLst>
            </c:dLbl>
            <c:dLbl>
              <c:idx val="1"/>
              <c:tx>
                <c:rich>
                  <a:bodyPr/>
                  <a:lstStyle/>
                  <a:p>
                    <a:r>
                      <a:rPr lang="en-US"/>
                      <a:t>6.4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187-415F-9D49-E6D93628C17B}"/>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Nexa" panose="02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Foglio1!$B$1:$C$1</c:f>
              <c:strCache>
                <c:ptCount val="2"/>
                <c:pt idx="0">
                  <c:v>Revenues Q1-23</c:v>
                </c:pt>
                <c:pt idx="1">
                  <c:v>EBITDA Adj. Q1-23</c:v>
                </c:pt>
              </c:strCache>
            </c:strRef>
          </c:cat>
          <c:val>
            <c:numRef>
              <c:f>Foglio1!$B$2:$C$2</c:f>
              <c:numCache>
                <c:formatCode>#,##0.0_ ;[Red]\-#,##0.0\ </c:formatCode>
                <c:ptCount val="2"/>
                <c:pt idx="0">
                  <c:v>784.6</c:v>
                </c:pt>
                <c:pt idx="1">
                  <c:v>6.3999999999999995</c:v>
                </c:pt>
              </c:numCache>
            </c:numRef>
          </c:val>
          <c:extLst>
            <c:ext xmlns:c16="http://schemas.microsoft.com/office/drawing/2014/chart" uri="{C3380CC4-5D6E-409C-BE32-E72D297353CC}">
              <c16:uniqueId val="{00000000-0E33-4F35-AFF0-EDCCC4277C55}"/>
            </c:ext>
          </c:extLst>
        </c:ser>
        <c:ser>
          <c:idx val="1"/>
          <c:order val="1"/>
          <c:tx>
            <c:strRef>
              <c:f>Foglio1!$A$3</c:f>
              <c:strCache>
                <c:ptCount val="1"/>
                <c:pt idx="0">
                  <c:v>Solutions &amp; Services</c:v>
                </c:pt>
              </c:strCache>
            </c:strRef>
          </c:tx>
          <c:spPr>
            <a:solidFill>
              <a:srgbClr val="ED7D31"/>
            </a:solidFill>
            <a:ln>
              <a:noFill/>
            </a:ln>
            <a:effectLst/>
          </c:spPr>
          <c:invertIfNegative val="0"/>
          <c:dLbls>
            <c:dLbl>
              <c:idx val="0"/>
              <c:tx>
                <c:rich>
                  <a:bodyPr/>
                  <a:lstStyle/>
                  <a:p>
                    <a:r>
                      <a:rPr lang="en-US"/>
                      <a:t>234.0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187-415F-9D49-E6D93628C17B}"/>
                </c:ext>
              </c:extLst>
            </c:dLbl>
            <c:dLbl>
              <c:idx val="1"/>
              <c:tx>
                <c:rich>
                  <a:bodyPr/>
                  <a:lstStyle/>
                  <a:p>
                    <a:r>
                      <a:rPr lang="en-US"/>
                      <a:t>9.0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187-415F-9D49-E6D93628C17B}"/>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Nexa" panose="02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Foglio1!$B$1:$C$1</c:f>
              <c:strCache>
                <c:ptCount val="2"/>
                <c:pt idx="0">
                  <c:v>Revenues Q1-23</c:v>
                </c:pt>
                <c:pt idx="1">
                  <c:v>EBITDA Adj. Q1-23</c:v>
                </c:pt>
              </c:strCache>
            </c:strRef>
          </c:cat>
          <c:val>
            <c:numRef>
              <c:f>Foglio1!$B$3:$C$3</c:f>
              <c:numCache>
                <c:formatCode>#,##0.0_ ;[Red]\-#,##0.0\ </c:formatCode>
                <c:ptCount val="2"/>
                <c:pt idx="0">
                  <c:v>234</c:v>
                </c:pt>
                <c:pt idx="1">
                  <c:v>9</c:v>
                </c:pt>
              </c:numCache>
            </c:numRef>
          </c:val>
          <c:extLst>
            <c:ext xmlns:c16="http://schemas.microsoft.com/office/drawing/2014/chart" uri="{C3380CC4-5D6E-409C-BE32-E72D297353CC}">
              <c16:uniqueId val="{00000001-0E33-4F35-AFF0-EDCCC4277C55}"/>
            </c:ext>
          </c:extLst>
        </c:ser>
        <c:dLbls>
          <c:showLegendKey val="0"/>
          <c:showVal val="0"/>
          <c:showCatName val="0"/>
          <c:showSerName val="0"/>
          <c:showPercent val="0"/>
          <c:showBubbleSize val="0"/>
        </c:dLbls>
        <c:gapWidth val="150"/>
        <c:overlap val="100"/>
        <c:axId val="673929448"/>
        <c:axId val="673924856"/>
      </c:barChart>
      <c:catAx>
        <c:axId val="67392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673924856"/>
        <c:crosses val="autoZero"/>
        <c:auto val="1"/>
        <c:lblAlgn val="ctr"/>
        <c:lblOffset val="100"/>
        <c:noMultiLvlLbl val="0"/>
      </c:catAx>
      <c:valAx>
        <c:axId val="6739248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673929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Nexa" panose="02000500000000000000" pitchFamily="2" charset="0"/>
        </a:defRPr>
      </a:pPr>
      <a:endParaRPr lang="it-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02314878690368E-2"/>
          <c:y val="7.131799163179918E-2"/>
          <c:w val="0.92885964172511593"/>
          <c:h val="0.80870878875359775"/>
        </c:manualLayout>
      </c:layout>
      <c:barChart>
        <c:barDir val="col"/>
        <c:grouping val="clustered"/>
        <c:varyColors val="0"/>
        <c:ser>
          <c:idx val="0"/>
          <c:order val="0"/>
          <c:tx>
            <c:strRef>
              <c:f>'Trimestrali Esprinet'!$A$39</c:f>
              <c:strCache>
                <c:ptCount val="1"/>
                <c:pt idx="0">
                  <c:v>Idays</c:v>
                </c:pt>
              </c:strCache>
            </c:strRef>
          </c:tx>
          <c:spPr>
            <a:solidFill>
              <a:srgbClr val="004F91"/>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Esprinet'!$B$38:$AE$38</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Esprinet'!$B$39:$AE$39</c:f>
              <c:numCache>
                <c:formatCode>#,##0_ ;[Red]\-#,##0\ </c:formatCode>
                <c:ptCount val="21"/>
                <c:pt idx="0">
                  <c:v>53.507033776410026</c:v>
                </c:pt>
                <c:pt idx="1">
                  <c:v>51.988322757675398</c:v>
                </c:pt>
                <c:pt idx="2">
                  <c:v>50.605877068179112</c:v>
                </c:pt>
                <c:pt idx="3">
                  <c:v>49.499581192267627</c:v>
                </c:pt>
                <c:pt idx="4">
                  <c:v>48.232109479187635</c:v>
                </c:pt>
                <c:pt idx="5">
                  <c:v>48.102114305453284</c:v>
                </c:pt>
                <c:pt idx="6">
                  <c:v>47.191705996224883</c:v>
                </c:pt>
                <c:pt idx="7">
                  <c:v>46.75647335799065</c:v>
                </c:pt>
                <c:pt idx="8">
                  <c:v>44.808037481303856</c:v>
                </c:pt>
                <c:pt idx="9">
                  <c:v>44.21081965262799</c:v>
                </c:pt>
                <c:pt idx="10">
                  <c:v>41.615985808917273</c:v>
                </c:pt>
                <c:pt idx="11">
                  <c:v>39.14474700433211</c:v>
                </c:pt>
                <c:pt idx="12">
                  <c:v>37.890833867257072</c:v>
                </c:pt>
                <c:pt idx="13">
                  <c:v>37.198056618188168</c:v>
                </c:pt>
                <c:pt idx="14">
                  <c:v>40</c:v>
                </c:pt>
                <c:pt idx="15">
                  <c:v>42</c:v>
                </c:pt>
                <c:pt idx="16">
                  <c:v>46</c:v>
                </c:pt>
                <c:pt idx="17">
                  <c:v>52</c:v>
                </c:pt>
                <c:pt idx="18">
                  <c:v>57</c:v>
                </c:pt>
                <c:pt idx="19">
                  <c:v>59</c:v>
                </c:pt>
                <c:pt idx="20">
                  <c:v>58</c:v>
                </c:pt>
              </c:numCache>
            </c:numRef>
          </c:val>
          <c:extLst>
            <c:ext xmlns:c16="http://schemas.microsoft.com/office/drawing/2014/chart" uri="{C3380CC4-5D6E-409C-BE32-E72D297353CC}">
              <c16:uniqueId val="{00000000-4A25-449F-80FC-A52D9DFE938A}"/>
            </c:ext>
          </c:extLst>
        </c:ser>
        <c:ser>
          <c:idx val="1"/>
          <c:order val="1"/>
          <c:tx>
            <c:strRef>
              <c:f>'Trimestrali Esprinet'!$A$40</c:f>
              <c:strCache>
                <c:ptCount val="1"/>
                <c:pt idx="0">
                  <c:v>DSO</c:v>
                </c:pt>
              </c:strCache>
            </c:strRef>
          </c:tx>
          <c:spPr>
            <a:solidFill>
              <a:schemeClr val="accent1">
                <a:lumMod val="40000"/>
                <a:lumOff val="6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Esprinet'!$B$38:$AE$38</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Esprinet'!$B$40:$AE$40</c:f>
              <c:numCache>
                <c:formatCode>#,##0_ ;[Red]\-#,##0\ </c:formatCode>
                <c:ptCount val="21"/>
                <c:pt idx="0">
                  <c:v>35.152677144631639</c:v>
                </c:pt>
                <c:pt idx="1">
                  <c:v>34.773326746286102</c:v>
                </c:pt>
                <c:pt idx="2">
                  <c:v>34.622807061549409</c:v>
                </c:pt>
                <c:pt idx="3">
                  <c:v>35.016799509894476</c:v>
                </c:pt>
                <c:pt idx="4">
                  <c:v>36.828269612584982</c:v>
                </c:pt>
                <c:pt idx="5">
                  <c:v>37.51654030728649</c:v>
                </c:pt>
                <c:pt idx="6">
                  <c:v>37.204763516618883</c:v>
                </c:pt>
                <c:pt idx="7">
                  <c:v>38.299828309910822</c:v>
                </c:pt>
                <c:pt idx="8">
                  <c:v>37.520584656266522</c:v>
                </c:pt>
                <c:pt idx="9">
                  <c:v>36.8799832413034</c:v>
                </c:pt>
                <c:pt idx="10">
                  <c:v>36.260655010199017</c:v>
                </c:pt>
                <c:pt idx="11">
                  <c:v>36.893113083914926</c:v>
                </c:pt>
                <c:pt idx="12">
                  <c:v>37.143973083620359</c:v>
                </c:pt>
                <c:pt idx="13">
                  <c:v>37.50754029088845</c:v>
                </c:pt>
                <c:pt idx="14">
                  <c:v>39</c:v>
                </c:pt>
                <c:pt idx="15">
                  <c:v>39</c:v>
                </c:pt>
                <c:pt idx="16">
                  <c:v>39</c:v>
                </c:pt>
                <c:pt idx="17">
                  <c:v>40</c:v>
                </c:pt>
                <c:pt idx="18">
                  <c:v>42</c:v>
                </c:pt>
                <c:pt idx="19">
                  <c:v>44</c:v>
                </c:pt>
                <c:pt idx="20">
                  <c:v>49</c:v>
                </c:pt>
              </c:numCache>
            </c:numRef>
          </c:val>
          <c:extLst>
            <c:ext xmlns:c16="http://schemas.microsoft.com/office/drawing/2014/chart" uri="{C3380CC4-5D6E-409C-BE32-E72D297353CC}">
              <c16:uniqueId val="{00000001-4A25-449F-80FC-A52D9DFE938A}"/>
            </c:ext>
          </c:extLst>
        </c:ser>
        <c:ser>
          <c:idx val="2"/>
          <c:order val="2"/>
          <c:tx>
            <c:strRef>
              <c:f>'Trimestrali Esprinet'!$A$41</c:f>
              <c:strCache>
                <c:ptCount val="1"/>
                <c:pt idx="0">
                  <c:v>DPO</c:v>
                </c:pt>
              </c:strCache>
            </c:strRef>
          </c:tx>
          <c:spPr>
            <a:solidFill>
              <a:schemeClr val="accent3">
                <a:lumMod val="60000"/>
                <a:lumOff val="4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Esprinet'!$B$38:$AE$38</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Esprinet'!$B$41:$AE$41</c:f>
              <c:numCache>
                <c:formatCode>#,##0_ ;[Red]\-#,##0\ </c:formatCode>
                <c:ptCount val="21"/>
                <c:pt idx="0">
                  <c:v>55.014586900063854</c:v>
                </c:pt>
                <c:pt idx="1">
                  <c:v>56.631637902355159</c:v>
                </c:pt>
                <c:pt idx="2">
                  <c:v>56.011214423622576</c:v>
                </c:pt>
                <c:pt idx="3">
                  <c:v>57.197377904730402</c:v>
                </c:pt>
                <c:pt idx="4">
                  <c:v>58.385859235114964</c:v>
                </c:pt>
                <c:pt idx="5">
                  <c:v>57.834068083406152</c:v>
                </c:pt>
                <c:pt idx="6">
                  <c:v>58.510460581485198</c:v>
                </c:pt>
                <c:pt idx="7">
                  <c:v>61.558450318149269</c:v>
                </c:pt>
                <c:pt idx="8">
                  <c:v>62.349715174293301</c:v>
                </c:pt>
                <c:pt idx="9">
                  <c:v>68.890586307701895</c:v>
                </c:pt>
                <c:pt idx="10">
                  <c:v>70.291136915767979</c:v>
                </c:pt>
                <c:pt idx="11">
                  <c:v>68.100988796924227</c:v>
                </c:pt>
                <c:pt idx="12">
                  <c:v>69.695466704032512</c:v>
                </c:pt>
                <c:pt idx="13">
                  <c:v>66.057667153722491</c:v>
                </c:pt>
                <c:pt idx="14">
                  <c:v>66</c:v>
                </c:pt>
                <c:pt idx="15">
                  <c:v>68</c:v>
                </c:pt>
                <c:pt idx="16">
                  <c:v>72</c:v>
                </c:pt>
                <c:pt idx="17">
                  <c:v>75</c:v>
                </c:pt>
                <c:pt idx="18">
                  <c:v>78</c:v>
                </c:pt>
                <c:pt idx="19">
                  <c:v>77</c:v>
                </c:pt>
                <c:pt idx="20">
                  <c:v>75</c:v>
                </c:pt>
              </c:numCache>
            </c:numRef>
          </c:val>
          <c:extLst>
            <c:ext xmlns:c16="http://schemas.microsoft.com/office/drawing/2014/chart" uri="{C3380CC4-5D6E-409C-BE32-E72D297353CC}">
              <c16:uniqueId val="{00000002-4A25-449F-80FC-A52D9DFE938A}"/>
            </c:ext>
          </c:extLst>
        </c:ser>
        <c:dLbls>
          <c:showLegendKey val="0"/>
          <c:showVal val="0"/>
          <c:showCatName val="0"/>
          <c:showSerName val="0"/>
          <c:showPercent val="0"/>
          <c:showBubbleSize val="0"/>
        </c:dLbls>
        <c:gapWidth val="150"/>
        <c:axId val="761081920"/>
        <c:axId val="761081136"/>
      </c:barChart>
      <c:lineChart>
        <c:grouping val="standard"/>
        <c:varyColors val="0"/>
        <c:ser>
          <c:idx val="3"/>
          <c:order val="3"/>
          <c:tx>
            <c:strRef>
              <c:f>'Trimestrali Esprinet'!$A$42</c:f>
              <c:strCache>
                <c:ptCount val="1"/>
                <c:pt idx="0">
                  <c:v>Cash Cycle Days</c:v>
                </c:pt>
              </c:strCache>
            </c:strRef>
          </c:tx>
          <c:spPr>
            <a:ln w="38100" cap="rnd">
              <a:solidFill>
                <a:srgbClr val="EB5F0A"/>
              </a:solidFill>
              <a:prstDash val="sysDash"/>
              <a:round/>
            </a:ln>
            <a:effectLst/>
          </c:spPr>
          <c:marker>
            <c:symbol val="none"/>
          </c:marker>
          <c:dLbls>
            <c:dLbl>
              <c:idx val="9"/>
              <c:layout>
                <c:manualLayout>
                  <c:x val="-1.9954155081905834E-2"/>
                  <c:y val="-6.40163875720867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25-449F-80FC-A52D9DFE938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B5F0A"/>
                    </a:solidFill>
                    <a:latin typeface="+mn-lt"/>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Esprinet'!$B$38:$AE$38</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Esprinet'!$B$42:$AE$42</c:f>
              <c:numCache>
                <c:formatCode>#,##0_ ;[Red]\-#,##0\ </c:formatCode>
                <c:ptCount val="21"/>
                <c:pt idx="0">
                  <c:v>33.645124020977811</c:v>
                </c:pt>
                <c:pt idx="1">
                  <c:v>30.130011601606348</c:v>
                </c:pt>
                <c:pt idx="2">
                  <c:v>29.217469706105945</c:v>
                </c:pt>
                <c:pt idx="3">
                  <c:v>27.319002797431708</c:v>
                </c:pt>
                <c:pt idx="4">
                  <c:v>26.674519856657653</c:v>
                </c:pt>
                <c:pt idx="5">
                  <c:v>27.784586529333623</c:v>
                </c:pt>
                <c:pt idx="6">
                  <c:v>25.886008931358568</c:v>
                </c:pt>
                <c:pt idx="7">
                  <c:v>23.497851349752196</c:v>
                </c:pt>
                <c:pt idx="8">
                  <c:v>19.978906963277076</c:v>
                </c:pt>
                <c:pt idx="9">
                  <c:v>12.200216586229502</c:v>
                </c:pt>
                <c:pt idx="10">
                  <c:v>7.5855039033483109</c:v>
                </c:pt>
                <c:pt idx="11">
                  <c:v>7.6039496681062246</c:v>
                </c:pt>
                <c:pt idx="12">
                  <c:v>5.3393402468449125</c:v>
                </c:pt>
                <c:pt idx="13">
                  <c:v>8.6479297553541272</c:v>
                </c:pt>
                <c:pt idx="14">
                  <c:v>13</c:v>
                </c:pt>
                <c:pt idx="15">
                  <c:v>13</c:v>
                </c:pt>
                <c:pt idx="16">
                  <c:v>13</c:v>
                </c:pt>
                <c:pt idx="17">
                  <c:v>17</c:v>
                </c:pt>
                <c:pt idx="18">
                  <c:v>21</c:v>
                </c:pt>
                <c:pt idx="19">
                  <c:v>26</c:v>
                </c:pt>
                <c:pt idx="20">
                  <c:v>32</c:v>
                </c:pt>
              </c:numCache>
            </c:numRef>
          </c:val>
          <c:smooth val="0"/>
          <c:extLst>
            <c:ext xmlns:c16="http://schemas.microsoft.com/office/drawing/2014/chart" uri="{C3380CC4-5D6E-409C-BE32-E72D297353CC}">
              <c16:uniqueId val="{00000004-4A25-449F-80FC-A52D9DFE938A}"/>
            </c:ext>
          </c:extLst>
        </c:ser>
        <c:dLbls>
          <c:showLegendKey val="0"/>
          <c:showVal val="0"/>
          <c:showCatName val="0"/>
          <c:showSerName val="0"/>
          <c:showPercent val="0"/>
          <c:showBubbleSize val="0"/>
        </c:dLbls>
        <c:marker val="1"/>
        <c:smooth val="0"/>
        <c:axId val="761078392"/>
        <c:axId val="761082312"/>
      </c:lineChart>
      <c:catAx>
        <c:axId val="76108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it-IT"/>
          </a:p>
        </c:txPr>
        <c:crossAx val="761081136"/>
        <c:crosses val="autoZero"/>
        <c:auto val="1"/>
        <c:lblAlgn val="ctr"/>
        <c:lblOffset val="100"/>
        <c:noMultiLvlLbl val="0"/>
      </c:catAx>
      <c:valAx>
        <c:axId val="761081136"/>
        <c:scaling>
          <c:orientation val="minMax"/>
        </c:scaling>
        <c:delete val="0"/>
        <c:axPos val="l"/>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it-IT"/>
          </a:p>
        </c:txPr>
        <c:crossAx val="761081920"/>
        <c:crosses val="autoZero"/>
        <c:crossBetween val="between"/>
      </c:valAx>
      <c:valAx>
        <c:axId val="761082312"/>
        <c:scaling>
          <c:orientation val="minMax"/>
        </c:scaling>
        <c:delete val="0"/>
        <c:axPos val="r"/>
        <c:numFmt formatCode="#,##0_ ;[Red]\-#,##0\ "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it-IT"/>
          </a:p>
        </c:txPr>
        <c:crossAx val="761078392"/>
        <c:crosses val="max"/>
        <c:crossBetween val="between"/>
      </c:valAx>
      <c:catAx>
        <c:axId val="761078392"/>
        <c:scaling>
          <c:orientation val="minMax"/>
        </c:scaling>
        <c:delete val="1"/>
        <c:axPos val="b"/>
        <c:numFmt formatCode="General" sourceLinked="1"/>
        <c:majorTickMark val="out"/>
        <c:minorTickMark val="none"/>
        <c:tickLblPos val="nextTo"/>
        <c:crossAx val="7610823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it-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'Trimestrali Esprinet'!$A$34</c:f>
              <c:strCache>
                <c:ptCount val="1"/>
                <c:pt idx="0">
                  <c:v>Idays</c:v>
                </c:pt>
              </c:strCache>
            </c:strRef>
          </c:tx>
          <c:spPr>
            <a:solidFill>
              <a:srgbClr val="004F9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Esprinet'!$B$33:$AH$33</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Esprinet'!$B$34:$AH$34</c:f>
              <c:numCache>
                <c:formatCode>#,##0_ ;[Red]\-#,##0\ </c:formatCode>
                <c:ptCount val="21"/>
                <c:pt idx="0">
                  <c:v>57.403663759449316</c:v>
                </c:pt>
                <c:pt idx="1">
                  <c:v>50.994351850016841</c:v>
                </c:pt>
                <c:pt idx="2">
                  <c:v>54.321770976696449</c:v>
                </c:pt>
                <c:pt idx="3">
                  <c:v>35.278538182907894</c:v>
                </c:pt>
                <c:pt idx="4">
                  <c:v>52.333776907129355</c:v>
                </c:pt>
                <c:pt idx="5">
                  <c:v>50.474371155079453</c:v>
                </c:pt>
                <c:pt idx="6">
                  <c:v>50.680137739782829</c:v>
                </c:pt>
                <c:pt idx="7">
                  <c:v>33.537607629970985</c:v>
                </c:pt>
                <c:pt idx="8">
                  <c:v>44.540033400382157</c:v>
                </c:pt>
                <c:pt idx="9">
                  <c:v>48.085499840375974</c:v>
                </c:pt>
                <c:pt idx="10">
                  <c:v>40.300802364939976</c:v>
                </c:pt>
                <c:pt idx="11">
                  <c:v>24</c:v>
                </c:pt>
                <c:pt idx="12">
                  <c:v>40</c:v>
                </c:pt>
                <c:pt idx="13">
                  <c:v>45</c:v>
                </c:pt>
                <c:pt idx="14">
                  <c:v>51</c:v>
                </c:pt>
                <c:pt idx="15">
                  <c:v>32</c:v>
                </c:pt>
                <c:pt idx="16">
                  <c:v>57</c:v>
                </c:pt>
                <c:pt idx="17">
                  <c:v>68</c:v>
                </c:pt>
                <c:pt idx="18">
                  <c:v>69</c:v>
                </c:pt>
                <c:pt idx="19">
                  <c:v>41</c:v>
                </c:pt>
                <c:pt idx="20">
                  <c:v>53</c:v>
                </c:pt>
              </c:numCache>
            </c:numRef>
          </c:val>
          <c:extLst>
            <c:ext xmlns:c16="http://schemas.microsoft.com/office/drawing/2014/chart" uri="{C3380CC4-5D6E-409C-BE32-E72D297353CC}">
              <c16:uniqueId val="{00000000-C2AA-489F-8882-8C5732C7EC68}"/>
            </c:ext>
          </c:extLst>
        </c:ser>
        <c:ser>
          <c:idx val="1"/>
          <c:order val="1"/>
          <c:tx>
            <c:strRef>
              <c:f>'Trimestrali Esprinet'!$A$35</c:f>
              <c:strCache>
                <c:ptCount val="1"/>
                <c:pt idx="0">
                  <c:v>DSO</c:v>
                </c:pt>
              </c:strCache>
            </c:strRef>
          </c:tx>
          <c:spPr>
            <a:solidFill>
              <a:schemeClr val="accent1">
                <a:lumMod val="40000"/>
                <a:lumOff val="6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Esprinet'!$B$33:$AH$33</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Esprinet'!$B$35:$AH$35</c:f>
              <c:numCache>
                <c:formatCode>#,##0_ ;[Red]\-#,##0\ </c:formatCode>
                <c:ptCount val="21"/>
                <c:pt idx="0">
                  <c:v>36.151068639171406</c:v>
                </c:pt>
                <c:pt idx="1">
                  <c:v>38.584474523870867</c:v>
                </c:pt>
                <c:pt idx="2">
                  <c:v>37.942919125708549</c:v>
                </c:pt>
                <c:pt idx="3">
                  <c:v>27.388735750827067</c:v>
                </c:pt>
                <c:pt idx="4">
                  <c:v>43.396949049933461</c:v>
                </c:pt>
                <c:pt idx="5">
                  <c:v>41.337557302676899</c:v>
                </c:pt>
                <c:pt idx="6">
                  <c:v>36.695811963038111</c:v>
                </c:pt>
                <c:pt idx="7">
                  <c:v>31.768994923994821</c:v>
                </c:pt>
                <c:pt idx="8">
                  <c:v>40.279974435356252</c:v>
                </c:pt>
                <c:pt idx="9">
                  <c:v>38.775151642824412</c:v>
                </c:pt>
                <c:pt idx="10">
                  <c:v>34.218499038620593</c:v>
                </c:pt>
                <c:pt idx="11">
                  <c:v>34</c:v>
                </c:pt>
                <c:pt idx="12">
                  <c:v>41</c:v>
                </c:pt>
                <c:pt idx="13">
                  <c:v>40</c:v>
                </c:pt>
                <c:pt idx="14">
                  <c:v>39</c:v>
                </c:pt>
                <c:pt idx="15">
                  <c:v>36</c:v>
                </c:pt>
                <c:pt idx="16">
                  <c:v>41</c:v>
                </c:pt>
                <c:pt idx="17">
                  <c:v>44</c:v>
                </c:pt>
                <c:pt idx="18">
                  <c:v>48</c:v>
                </c:pt>
                <c:pt idx="19">
                  <c:v>43</c:v>
                </c:pt>
                <c:pt idx="20">
                  <c:v>60</c:v>
                </c:pt>
              </c:numCache>
            </c:numRef>
          </c:val>
          <c:extLst>
            <c:ext xmlns:c16="http://schemas.microsoft.com/office/drawing/2014/chart" uri="{C3380CC4-5D6E-409C-BE32-E72D297353CC}">
              <c16:uniqueId val="{00000001-C2AA-489F-8882-8C5732C7EC68}"/>
            </c:ext>
          </c:extLst>
        </c:ser>
        <c:ser>
          <c:idx val="2"/>
          <c:order val="2"/>
          <c:tx>
            <c:strRef>
              <c:f>'Trimestrali Esprinet'!$A$36</c:f>
              <c:strCache>
                <c:ptCount val="1"/>
                <c:pt idx="0">
                  <c:v>DPO</c:v>
                </c:pt>
              </c:strCache>
            </c:strRef>
          </c:tx>
          <c:spPr>
            <a:solidFill>
              <a:schemeClr val="accent3">
                <a:lumMod val="40000"/>
                <a:lumOff val="6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'Trimestrali Esprinet'!$B$33:$AH$33</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Esprinet'!$B$36:$AH$36</c:f>
              <c:numCache>
                <c:formatCode>#,##0_ ;[Red]\-#,##0\ </c:formatCode>
                <c:ptCount val="21"/>
                <c:pt idx="0">
                  <c:v>51.522775830434767</c:v>
                </c:pt>
                <c:pt idx="1">
                  <c:v>60.599720400342193</c:v>
                </c:pt>
                <c:pt idx="2">
                  <c:v>52.128386624359294</c:v>
                </c:pt>
                <c:pt idx="3">
                  <c:v>64.538628763785368</c:v>
                </c:pt>
                <c:pt idx="4">
                  <c:v>56.276701151972972</c:v>
                </c:pt>
                <c:pt idx="5">
                  <c:v>58.392555793506965</c:v>
                </c:pt>
                <c:pt idx="6">
                  <c:v>54.833956616675486</c:v>
                </c:pt>
                <c:pt idx="7">
                  <c:v>76.730587710441654</c:v>
                </c:pt>
                <c:pt idx="8">
                  <c:v>59.441760576549122</c:v>
                </c:pt>
                <c:pt idx="9">
                  <c:v>84.556040327141332</c:v>
                </c:pt>
                <c:pt idx="10">
                  <c:v>60.436159048939842</c:v>
                </c:pt>
                <c:pt idx="11">
                  <c:v>68</c:v>
                </c:pt>
                <c:pt idx="12">
                  <c:v>66</c:v>
                </c:pt>
                <c:pt idx="13">
                  <c:v>70</c:v>
                </c:pt>
                <c:pt idx="14">
                  <c:v>61</c:v>
                </c:pt>
                <c:pt idx="15">
                  <c:v>76</c:v>
                </c:pt>
                <c:pt idx="16">
                  <c:v>82</c:v>
                </c:pt>
                <c:pt idx="17">
                  <c:v>81</c:v>
                </c:pt>
                <c:pt idx="18">
                  <c:v>73</c:v>
                </c:pt>
                <c:pt idx="19">
                  <c:v>72</c:v>
                </c:pt>
                <c:pt idx="20">
                  <c:v>72</c:v>
                </c:pt>
              </c:numCache>
            </c:numRef>
          </c:val>
          <c:extLst>
            <c:ext xmlns:c16="http://schemas.microsoft.com/office/drawing/2014/chart" uri="{C3380CC4-5D6E-409C-BE32-E72D297353CC}">
              <c16:uniqueId val="{00000002-C2AA-489F-8882-8C5732C7EC68}"/>
            </c:ext>
          </c:extLst>
        </c:ser>
        <c:dLbls>
          <c:showLegendKey val="0"/>
          <c:showVal val="0"/>
          <c:showCatName val="0"/>
          <c:showSerName val="0"/>
          <c:showPercent val="0"/>
          <c:showBubbleSize val="0"/>
        </c:dLbls>
        <c:gapWidth val="219"/>
        <c:axId val="884091032"/>
        <c:axId val="884090048"/>
      </c:barChart>
      <c:lineChart>
        <c:grouping val="standard"/>
        <c:varyColors val="0"/>
        <c:ser>
          <c:idx val="3"/>
          <c:order val="3"/>
          <c:tx>
            <c:strRef>
              <c:f>'Trimestrali Esprinet'!$A$37</c:f>
              <c:strCache>
                <c:ptCount val="1"/>
                <c:pt idx="0">
                  <c:v>Cash Cycle Days</c:v>
                </c:pt>
              </c:strCache>
            </c:strRef>
          </c:tx>
          <c:spPr>
            <a:ln w="38100" cap="rnd">
              <a:solidFill>
                <a:srgbClr val="EB5F0A"/>
              </a:solidFill>
              <a:prstDash val="sysDash"/>
              <a:round/>
            </a:ln>
            <a:effectLst/>
          </c:spPr>
          <c:marker>
            <c:symbol val="none"/>
          </c:marker>
          <c:dLbls>
            <c:dLbl>
              <c:idx val="5"/>
              <c:layout>
                <c:manualLayout>
                  <c:x val="1.0941767396979382E-3"/>
                  <c:y val="-3.7909361403374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AA-489F-8882-8C5732C7EC68}"/>
                </c:ext>
              </c:extLst>
            </c:dLbl>
            <c:dLbl>
              <c:idx val="12"/>
              <c:layout>
                <c:manualLayout>
                  <c:x val="3.2825302190938148E-3"/>
                  <c:y val="-3.538207064314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AA-489F-8882-8C5732C7EC6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B5F0A"/>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'Trimestrali Esprinet'!$B$33:$AH$33</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'Trimestrali Esprinet'!$B$37:$AH$37</c:f>
              <c:numCache>
                <c:formatCode>#,##0_ ;[Red]\-#,##0\ </c:formatCode>
                <c:ptCount val="21"/>
                <c:pt idx="0">
                  <c:v>42.031956568185961</c:v>
                </c:pt>
                <c:pt idx="1">
                  <c:v>28.979105973545515</c:v>
                </c:pt>
                <c:pt idx="2">
                  <c:v>40.136303478045704</c:v>
                </c:pt>
                <c:pt idx="3">
                  <c:v>-1.8713548300504073</c:v>
                </c:pt>
                <c:pt idx="4">
                  <c:v>39.454024805089844</c:v>
                </c:pt>
                <c:pt idx="5">
                  <c:v>33.419372664249387</c:v>
                </c:pt>
                <c:pt idx="6">
                  <c:v>32.54199308614546</c:v>
                </c:pt>
                <c:pt idx="7">
                  <c:v>-11.423985156475851</c:v>
                </c:pt>
                <c:pt idx="8">
                  <c:v>25.378247259189287</c:v>
                </c:pt>
                <c:pt idx="9">
                  <c:v>2.3046111560590532</c:v>
                </c:pt>
                <c:pt idx="10">
                  <c:v>14.083142354620733</c:v>
                </c:pt>
                <c:pt idx="11">
                  <c:v>-10</c:v>
                </c:pt>
                <c:pt idx="12">
                  <c:v>14.988123081277735</c:v>
                </c:pt>
                <c:pt idx="13">
                  <c:v>15.538969190095941</c:v>
                </c:pt>
                <c:pt idx="14">
                  <c:v>28.794395727533981</c:v>
                </c:pt>
                <c:pt idx="15">
                  <c:v>-8.0512028941565887</c:v>
                </c:pt>
                <c:pt idx="16">
                  <c:v>16</c:v>
                </c:pt>
                <c:pt idx="17">
                  <c:v>31</c:v>
                </c:pt>
                <c:pt idx="18">
                  <c:v>44</c:v>
                </c:pt>
                <c:pt idx="19">
                  <c:v>12</c:v>
                </c:pt>
                <c:pt idx="20">
                  <c:v>41</c:v>
                </c:pt>
              </c:numCache>
            </c:numRef>
          </c:val>
          <c:smooth val="0"/>
          <c:extLst>
            <c:ext xmlns:c16="http://schemas.microsoft.com/office/drawing/2014/chart" uri="{C3380CC4-5D6E-409C-BE32-E72D297353CC}">
              <c16:uniqueId val="{00000005-C2AA-489F-8882-8C5732C7EC68}"/>
            </c:ext>
          </c:extLst>
        </c:ser>
        <c:dLbls>
          <c:showLegendKey val="0"/>
          <c:showVal val="0"/>
          <c:showCatName val="0"/>
          <c:showSerName val="0"/>
          <c:showPercent val="0"/>
          <c:showBubbleSize val="0"/>
        </c:dLbls>
        <c:marker val="1"/>
        <c:smooth val="0"/>
        <c:axId val="634607832"/>
        <c:axId val="634605864"/>
      </c:lineChart>
      <c:catAx>
        <c:axId val="884091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884090048"/>
        <c:crosses val="autoZero"/>
        <c:auto val="1"/>
        <c:lblAlgn val="ctr"/>
        <c:lblOffset val="100"/>
        <c:noMultiLvlLbl val="0"/>
      </c:catAx>
      <c:valAx>
        <c:axId val="884090048"/>
        <c:scaling>
          <c:orientation val="minMax"/>
        </c:scaling>
        <c:delete val="0"/>
        <c:axPos val="l"/>
        <c:majorGridlines>
          <c:spPr>
            <a:ln w="9525" cap="flat" cmpd="sng" algn="ctr">
              <a:solidFill>
                <a:schemeClr val="tx1">
                  <a:lumMod val="15000"/>
                  <a:lumOff val="85000"/>
                </a:schemeClr>
              </a:solidFill>
              <a:round/>
            </a:ln>
            <a:effectLst/>
          </c:spPr>
        </c:majorGridlines>
        <c:numFmt formatCode="#,##0_ ;[Red]\-#,##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84091032"/>
        <c:crosses val="autoZero"/>
        <c:crossBetween val="between"/>
      </c:valAx>
      <c:valAx>
        <c:axId val="634605864"/>
        <c:scaling>
          <c:orientation val="minMax"/>
        </c:scaling>
        <c:delete val="0"/>
        <c:axPos val="r"/>
        <c:numFmt formatCode="#,##0_ ;[Red]\-#,##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34607832"/>
        <c:crosses val="max"/>
        <c:crossBetween val="between"/>
      </c:valAx>
      <c:catAx>
        <c:axId val="634607832"/>
        <c:scaling>
          <c:orientation val="minMax"/>
        </c:scaling>
        <c:delete val="1"/>
        <c:axPos val="b"/>
        <c:numFmt formatCode="General" sourceLinked="1"/>
        <c:majorTickMark val="out"/>
        <c:minorTickMark val="none"/>
        <c:tickLblPos val="nextTo"/>
        <c:crossAx val="6346058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33210305701231E-2"/>
          <c:y val="2.9398154334628439E-2"/>
          <c:w val="0.95329613695596582"/>
          <c:h val="0.84746798136952473"/>
        </c:manualLayout>
      </c:layout>
      <c:lineChart>
        <c:grouping val="standard"/>
        <c:varyColors val="0"/>
        <c:ser>
          <c:idx val="0"/>
          <c:order val="0"/>
          <c:tx>
            <c:strRef>
              <c:f>Foglio1!$A$2</c:f>
              <c:strCache>
                <c:ptCount val="1"/>
                <c:pt idx="0">
                  <c:v>pre-IFRS 16</c:v>
                </c:pt>
              </c:strCache>
            </c:strRef>
          </c:tx>
          <c:spPr>
            <a:ln w="28575" cap="rnd">
              <a:solidFill>
                <a:srgbClr val="004F91"/>
              </a:solidFill>
              <a:round/>
            </a:ln>
            <a:effectLst/>
          </c:spPr>
          <c:marker>
            <c:symbol val="circle"/>
            <c:size val="5"/>
            <c:spPr>
              <a:solidFill>
                <a:schemeClr val="bg1">
                  <a:lumMod val="95000"/>
                </a:schemeClr>
              </a:solidFill>
              <a:ln w="22225">
                <a:solidFill>
                  <a:schemeClr val="tx1">
                    <a:lumMod val="50000"/>
                    <a:lumOff val="50000"/>
                  </a:schemeClr>
                </a:solidFill>
              </a:ln>
              <a:effectLst/>
            </c:spPr>
          </c:marker>
          <c:dLbls>
            <c:dLbl>
              <c:idx val="0"/>
              <c:layout>
                <c:manualLayout>
                  <c:x val="6.7476287663634366E-3"/>
                  <c:y val="1.202662290122535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dirty="0"/>
                      <a:t>6.7%</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4.723898011273675E-2"/>
                      <c:h val="3.9152996454755139E-2"/>
                    </c:manualLayout>
                  </c15:layout>
                  <c15:showDataLabelsRange val="0"/>
                </c:ext>
                <c:ext xmlns:c16="http://schemas.microsoft.com/office/drawing/2014/chart" uri="{C3380CC4-5D6E-409C-BE32-E72D297353CC}">
                  <c16:uniqueId val="{00000000-262E-0644-8A1D-12AFC0AE1CFB}"/>
                </c:ext>
              </c:extLst>
            </c:dLbl>
            <c:dLbl>
              <c:idx val="1"/>
              <c:layout>
                <c:manualLayout>
                  <c:x val="5.7176918446896806E-3"/>
                  <c:y val="-3.6079342609289272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r>
                      <a:rPr lang="en-US" dirty="0"/>
                      <a:t>7.0%</a:t>
                    </a: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4.806729139200925E-2"/>
                      <c:h val="4.4498115424687582E-2"/>
                    </c:manualLayout>
                  </c15:layout>
                  <c15:showDataLabelsRange val="0"/>
                </c:ext>
                <c:ext xmlns:c16="http://schemas.microsoft.com/office/drawing/2014/chart" uri="{C3380CC4-5D6E-409C-BE32-E72D297353CC}">
                  <c16:uniqueId val="{00000001-262E-0644-8A1D-12AFC0AE1CFB}"/>
                </c:ext>
              </c:extLst>
            </c:dLbl>
            <c:dLbl>
              <c:idx val="2"/>
              <c:layout>
                <c:manualLayout>
                  <c:x val="1.0772493836564304E-3"/>
                  <c:y val="1.3362797424831109E-2"/>
                </c:manualLayout>
              </c:layout>
              <c:tx>
                <c:rich>
                  <a:bodyPr/>
                  <a:lstStyle/>
                  <a:p>
                    <a:r>
                      <a:rPr lang="en-US" dirty="0"/>
                      <a:t>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62E-0644-8A1D-12AFC0AE1CFB}"/>
                </c:ext>
              </c:extLst>
            </c:dLbl>
            <c:dLbl>
              <c:idx val="3"/>
              <c:layout>
                <c:manualLayout>
                  <c:x val="0"/>
                  <c:y val="-1.870791639476355E-2"/>
                </c:manualLayout>
              </c:layout>
              <c:tx>
                <c:rich>
                  <a:bodyPr/>
                  <a:lstStyle/>
                  <a:p>
                    <a:r>
                      <a:rPr lang="en-US" dirty="0"/>
                      <a:t>9.4%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62E-0644-8A1D-12AFC0AE1CFB}"/>
                </c:ext>
              </c:extLst>
            </c:dLbl>
            <c:dLbl>
              <c:idx val="4"/>
              <c:layout>
                <c:manualLayout>
                  <c:x val="-7.8997375550381431E-17"/>
                  <c:y val="-2.4053035364695993E-2"/>
                </c:manualLayout>
              </c:layout>
              <c:tx>
                <c:rich>
                  <a:bodyPr/>
                  <a:lstStyle/>
                  <a:p>
                    <a:r>
                      <a:rPr lang="en-US" dirty="0"/>
                      <a:t>8.1%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62E-0644-8A1D-12AFC0AE1CFB}"/>
                </c:ext>
              </c:extLst>
            </c:dLbl>
            <c:dLbl>
              <c:idx val="5"/>
              <c:layout>
                <c:manualLayout>
                  <c:x val="-1.0772493836564304E-3"/>
                  <c:y val="-2.1380475879729872E-2"/>
                </c:manualLayout>
              </c:layout>
              <c:tx>
                <c:rich>
                  <a:bodyPr/>
                  <a:lstStyle/>
                  <a:p>
                    <a:r>
                      <a:rPr lang="en-US" dirty="0"/>
                      <a:t>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62E-0644-8A1D-12AFC0AE1CFB}"/>
                </c:ext>
              </c:extLst>
            </c:dLbl>
            <c:dLbl>
              <c:idx val="6"/>
              <c:layout>
                <c:manualLayout>
                  <c:x val="-5.3862469182821516E-3"/>
                  <c:y val="-4.2760951759459542E-2"/>
                </c:manualLayout>
              </c:layout>
              <c:tx>
                <c:rich>
                  <a:bodyPr/>
                  <a:lstStyle/>
                  <a:p>
                    <a:r>
                      <a:rPr lang="en-US" dirty="0"/>
                      <a:t>8.2%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62E-0644-8A1D-12AFC0AE1CFB}"/>
                </c:ext>
              </c:extLst>
            </c:dLbl>
            <c:dLbl>
              <c:idx val="7"/>
              <c:layout>
                <c:manualLayout>
                  <c:x val="-7.8997375550381431E-17"/>
                  <c:y val="-1.6035356909797328E-2"/>
                </c:manualLayout>
              </c:layout>
              <c:tx>
                <c:rich>
                  <a:bodyPr/>
                  <a:lstStyle/>
                  <a:p>
                    <a:r>
                      <a:rPr lang="en-US" dirty="0"/>
                      <a:t>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62E-0644-8A1D-12AFC0AE1CFB}"/>
                </c:ext>
              </c:extLst>
            </c:dLbl>
            <c:dLbl>
              <c:idx val="8"/>
              <c:layout>
                <c:manualLayout>
                  <c:x val="0"/>
                  <c:y val="-9.7992715761880267E-17"/>
                </c:manualLayout>
              </c:layout>
              <c:tx>
                <c:rich>
                  <a:bodyPr/>
                  <a:lstStyle/>
                  <a:p>
                    <a:r>
                      <a:rPr lang="en-US" dirty="0"/>
                      <a:t>8.6%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62E-0644-8A1D-12AFC0AE1CFB}"/>
                </c:ext>
              </c:extLst>
            </c:dLbl>
            <c:dLbl>
              <c:idx val="9"/>
              <c:layout>
                <c:manualLayout>
                  <c:x val="-5.0630721031852226E-2"/>
                  <c:y val="-3.4743273304560882E-2"/>
                </c:manualLayout>
              </c:layout>
              <c:tx>
                <c:rich>
                  <a:bodyPr/>
                  <a:lstStyle/>
                  <a:p>
                    <a:r>
                      <a:rPr lang="en-US" dirty="0"/>
                      <a:t>11.4%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62E-0644-8A1D-12AFC0AE1CFB}"/>
                </c:ext>
              </c:extLst>
            </c:dLbl>
            <c:dLbl>
              <c:idx val="10"/>
              <c:layout>
                <c:manualLayout>
                  <c:x val="-5.1708000172852646E-2"/>
                  <c:y val="-5.3451189699324428E-3"/>
                </c:manualLayout>
              </c:layout>
              <c:tx>
                <c:rich>
                  <a:bodyPr/>
                  <a:lstStyle/>
                  <a:p>
                    <a:r>
                      <a:rPr lang="en-US" dirty="0"/>
                      <a:t>15.7%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62E-0644-8A1D-12AFC0AE1CFB}"/>
                </c:ext>
              </c:extLst>
            </c:dLbl>
            <c:dLbl>
              <c:idx val="11"/>
              <c:tx>
                <c:rich>
                  <a:bodyPr/>
                  <a:lstStyle/>
                  <a:p>
                    <a:r>
                      <a:rPr lang="en-US"/>
                      <a:t>25.1%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62E-0644-8A1D-12AFC0AE1CFB}"/>
                </c:ext>
              </c:extLst>
            </c:dLbl>
            <c:dLbl>
              <c:idx val="12"/>
              <c:tx>
                <c:rich>
                  <a:bodyPr/>
                  <a:lstStyle/>
                  <a:p>
                    <a:r>
                      <a:rPr lang="en-US"/>
                      <a:t>19.7%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62E-0644-8A1D-12AFC0AE1CFB}"/>
                </c:ext>
              </c:extLst>
            </c:dLbl>
            <c:dLbl>
              <c:idx val="13"/>
              <c:layout>
                <c:manualLayout>
                  <c:x val="-2.1544987673130186E-3"/>
                  <c:y val="-5.3451189699324679E-3"/>
                </c:manualLayout>
              </c:layout>
              <c:tx>
                <c:rich>
                  <a:bodyPr/>
                  <a:lstStyle/>
                  <a:p>
                    <a:r>
                      <a:rPr lang="en-US" dirty="0"/>
                      <a:t>23.2%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62E-0644-8A1D-12AFC0AE1CFB}"/>
                </c:ext>
              </c:extLst>
            </c:dLbl>
            <c:dLbl>
              <c:idx val="14"/>
              <c:layout>
                <c:manualLayout>
                  <c:x val="2.1544987673128607E-3"/>
                  <c:y val="0"/>
                </c:manualLayout>
              </c:layout>
              <c:tx>
                <c:rich>
                  <a:bodyPr/>
                  <a:lstStyle/>
                  <a:p>
                    <a:r>
                      <a:rPr lang="en-US" dirty="0"/>
                      <a:t>17.6%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62E-0644-8A1D-12AFC0AE1CFB}"/>
                </c:ext>
              </c:extLst>
            </c:dLbl>
            <c:dLbl>
              <c:idx val="15"/>
              <c:layout>
                <c:manualLayout>
                  <c:x val="-4.3089975346257215E-3"/>
                  <c:y val="-2.6725594849662217E-2"/>
                </c:manualLayout>
              </c:layout>
              <c:tx>
                <c:rich>
                  <a:bodyPr/>
                  <a:lstStyle/>
                  <a:p>
                    <a:r>
                      <a:rPr lang="en-US" dirty="0"/>
                      <a:t>20.5%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62E-0644-8A1D-12AFC0AE1CFB}"/>
                </c:ext>
              </c:extLst>
            </c:dLbl>
            <c:dLbl>
              <c:idx val="16"/>
              <c:layout>
                <c:manualLayout>
                  <c:x val="-4.3089975346257215E-3"/>
                  <c:y val="-2.9398154334628439E-2"/>
                </c:manualLayout>
              </c:layout>
              <c:tx>
                <c:rich>
                  <a:bodyPr/>
                  <a:lstStyle/>
                  <a:p>
                    <a:r>
                      <a:rPr lang="en-US" dirty="0"/>
                      <a:t>15.2%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62E-0644-8A1D-12AFC0AE1CFB}"/>
                </c:ext>
              </c:extLst>
            </c:dLbl>
            <c:dLbl>
              <c:idx val="17"/>
              <c:layout>
                <c:manualLayout>
                  <c:x val="-4.3089975346257215E-3"/>
                  <c:y val="-3.74158327895271E-2"/>
                </c:manualLayout>
              </c:layout>
              <c:tx>
                <c:rich>
                  <a:bodyPr/>
                  <a:lstStyle/>
                  <a:p>
                    <a:r>
                      <a:rPr lang="en-US" dirty="0"/>
                      <a:t>12.9%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62E-0644-8A1D-12AFC0AE1CFB}"/>
                </c:ext>
              </c:extLst>
            </c:dLbl>
            <c:dLbl>
              <c:idx val="18"/>
              <c:tx>
                <c:rich>
                  <a:bodyPr/>
                  <a:lstStyle/>
                  <a:p>
                    <a:r>
                      <a:rPr lang="en-US"/>
                      <a:t>11.0%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62E-0644-8A1D-12AFC0AE1CFB}"/>
                </c:ext>
              </c:extLst>
            </c:dLbl>
            <c:dLbl>
              <c:idx val="19"/>
              <c:layout>
                <c:manualLayout>
                  <c:x val="0"/>
                  <c:y val="-2.3791944751066111E-2"/>
                </c:manualLayout>
              </c:layout>
              <c:tx>
                <c:rich>
                  <a:bodyPr/>
                  <a:lstStyle/>
                  <a:p>
                    <a:r>
                      <a:rPr lang="en-US" dirty="0"/>
                      <a:t>13.3%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7D2-412C-8772-90426CFFD8A2}"/>
                </c:ext>
              </c:extLst>
            </c:dLbl>
            <c:dLbl>
              <c:idx val="20"/>
              <c:tx>
                <c:rich>
                  <a:bodyPr/>
                  <a:lstStyle/>
                  <a:p>
                    <a:r>
                      <a:rPr lang="en-US"/>
                      <a:t>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B33-4EDE-BAA5-D79609EE0C2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Foglio1!$J$1:$AD$1</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Foglio1!$J$2:$AD$2</c:f>
              <c:numCache>
                <c:formatCode>0.0%</c:formatCode>
                <c:ptCount val="21"/>
                <c:pt idx="0">
                  <c:v>6.708994930235429E-2</c:v>
                </c:pt>
                <c:pt idx="1">
                  <c:v>6.968584224539516E-2</c:v>
                </c:pt>
                <c:pt idx="2">
                  <c:v>7.0535503847426073E-2</c:v>
                </c:pt>
                <c:pt idx="3">
                  <c:v>9.376918050963233E-2</c:v>
                </c:pt>
                <c:pt idx="4">
                  <c:v>8.0818845147915777E-2</c:v>
                </c:pt>
                <c:pt idx="5">
                  <c:v>8.395240310522499E-2</c:v>
                </c:pt>
                <c:pt idx="6">
                  <c:v>8.1957427865250745E-2</c:v>
                </c:pt>
                <c:pt idx="7">
                  <c:v>9.8399401730267441E-2</c:v>
                </c:pt>
                <c:pt idx="8">
                  <c:v>8.5900263547781699E-2</c:v>
                </c:pt>
                <c:pt idx="9">
                  <c:v>0.114</c:v>
                </c:pt>
                <c:pt idx="10">
                  <c:v>0.157</c:v>
                </c:pt>
                <c:pt idx="11">
                  <c:v>0.25099516147807738</c:v>
                </c:pt>
                <c:pt idx="12">
                  <c:v>0.19675056066925528</c:v>
                </c:pt>
                <c:pt idx="13">
                  <c:v>0.23196188184494396</c:v>
                </c:pt>
                <c:pt idx="14">
                  <c:v>0.17629810099765028</c:v>
                </c:pt>
                <c:pt idx="15">
                  <c:v>0.20499999999999999</c:v>
                </c:pt>
                <c:pt idx="16">
                  <c:v>0.152</c:v>
                </c:pt>
                <c:pt idx="17">
                  <c:v>0.129</c:v>
                </c:pt>
                <c:pt idx="18">
                  <c:v>0.11</c:v>
                </c:pt>
                <c:pt idx="19">
                  <c:v>0.13300000000000001</c:v>
                </c:pt>
                <c:pt idx="20" formatCode="0.00%">
                  <c:v>9.6000000000000002E-2</c:v>
                </c:pt>
              </c:numCache>
            </c:numRef>
          </c:val>
          <c:smooth val="0"/>
          <c:extLst>
            <c:ext xmlns:c16="http://schemas.microsoft.com/office/drawing/2014/chart" uri="{C3380CC4-5D6E-409C-BE32-E72D297353CC}">
              <c16:uniqueId val="{00000013-262E-0644-8A1D-12AFC0AE1CFB}"/>
            </c:ext>
          </c:extLst>
        </c:ser>
        <c:ser>
          <c:idx val="1"/>
          <c:order val="1"/>
          <c:tx>
            <c:strRef>
              <c:f>Foglio1!$A$3</c:f>
              <c:strCache>
                <c:ptCount val="1"/>
                <c:pt idx="0">
                  <c:v>post-IFRS 16</c:v>
                </c:pt>
              </c:strCache>
            </c:strRef>
          </c:tx>
          <c:spPr>
            <a:ln w="28575" cap="rnd">
              <a:solidFill>
                <a:schemeClr val="bg2">
                  <a:lumMod val="75000"/>
                </a:schemeClr>
              </a:solidFill>
              <a:round/>
            </a:ln>
            <a:effectLst/>
          </c:spPr>
          <c:marker>
            <c:symbol val="circle"/>
            <c:size val="5"/>
            <c:spPr>
              <a:solidFill>
                <a:srgbClr val="EB5F0A"/>
              </a:solidFill>
              <a:ln w="22225">
                <a:solidFill>
                  <a:srgbClr val="004F91"/>
                </a:solidFill>
              </a:ln>
              <a:effectLst/>
            </c:spPr>
          </c:marker>
          <c:dLbls>
            <c:dLbl>
              <c:idx val="4"/>
              <c:layout>
                <c:manualLayout>
                  <c:x val="-7.8997375550381431E-17"/>
                  <c:y val="2.4053035364695993E-2"/>
                </c:manualLayout>
              </c:layout>
              <c:tx>
                <c:rich>
                  <a:bodyPr/>
                  <a:lstStyle/>
                  <a:p>
                    <a:r>
                      <a:rPr lang="en-US" dirty="0"/>
                      <a:t>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62E-0644-8A1D-12AFC0AE1CFB}"/>
                </c:ext>
              </c:extLst>
            </c:dLbl>
            <c:dLbl>
              <c:idx val="5"/>
              <c:layout>
                <c:manualLayout>
                  <c:x val="0"/>
                  <c:y val="2.1380475879729771E-2"/>
                </c:manualLayout>
              </c:layout>
              <c:tx>
                <c:rich>
                  <a:bodyPr/>
                  <a:lstStyle/>
                  <a:p>
                    <a:r>
                      <a:rPr lang="en-US" dirty="0"/>
                      <a:t>8.0%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62E-0644-8A1D-12AFC0AE1CFB}"/>
                </c:ext>
              </c:extLst>
            </c:dLbl>
            <c:dLbl>
              <c:idx val="6"/>
              <c:layout>
                <c:manualLayout>
                  <c:x val="0"/>
                  <c:y val="1.6035356909797328E-2"/>
                </c:manualLayout>
              </c:layout>
              <c:tx>
                <c:rich>
                  <a:bodyPr/>
                  <a:lstStyle/>
                  <a:p>
                    <a:r>
                      <a:rPr lang="en-US" dirty="0"/>
                      <a:t>7.6%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62E-0644-8A1D-12AFC0AE1CFB}"/>
                </c:ext>
              </c:extLst>
            </c:dLbl>
            <c:dLbl>
              <c:idx val="7"/>
              <c:tx>
                <c:rich>
                  <a:bodyPr/>
                  <a:lstStyle/>
                  <a:p>
                    <a:r>
                      <a:rPr lang="en-US"/>
                      <a:t>8.3%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62E-0644-8A1D-12AFC0AE1CFB}"/>
                </c:ext>
              </c:extLst>
            </c:dLbl>
            <c:dLbl>
              <c:idx val="8"/>
              <c:tx>
                <c:rich>
                  <a:bodyPr/>
                  <a:lstStyle/>
                  <a:p>
                    <a:r>
                      <a:rPr lang="en-US"/>
                      <a:t>7.1%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62E-0644-8A1D-12AFC0AE1CFB}"/>
                </c:ext>
              </c:extLst>
            </c:dLbl>
            <c:dLbl>
              <c:idx val="9"/>
              <c:tx>
                <c:rich>
                  <a:bodyPr/>
                  <a:lstStyle/>
                  <a:p>
                    <a:r>
                      <a:rPr lang="en-US"/>
                      <a:t>8.6%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62E-0644-8A1D-12AFC0AE1CFB}"/>
                </c:ext>
              </c:extLst>
            </c:dLbl>
            <c:dLbl>
              <c:idx val="10"/>
              <c:tx>
                <c:rich>
                  <a:bodyPr/>
                  <a:lstStyle/>
                  <a:p>
                    <a:r>
                      <a:rPr lang="en-US"/>
                      <a:t>10.9%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62E-0644-8A1D-12AFC0AE1CFB}"/>
                </c:ext>
              </c:extLst>
            </c:dLbl>
            <c:dLbl>
              <c:idx val="11"/>
              <c:tx>
                <c:rich>
                  <a:bodyPr/>
                  <a:lstStyle/>
                  <a:p>
                    <a:r>
                      <a:rPr lang="en-US"/>
                      <a:t>15.8%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62E-0644-8A1D-12AFC0AE1CFB}"/>
                </c:ext>
              </c:extLst>
            </c:dLbl>
            <c:dLbl>
              <c:idx val="12"/>
              <c:tx>
                <c:rich>
                  <a:bodyPr/>
                  <a:lstStyle/>
                  <a:p>
                    <a:r>
                      <a:rPr lang="en-US"/>
                      <a:t>14.0%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62E-0644-8A1D-12AFC0AE1CFB}"/>
                </c:ext>
              </c:extLst>
            </c:dLbl>
            <c:dLbl>
              <c:idx val="13"/>
              <c:layout>
                <c:manualLayout>
                  <c:x val="1.0772493836564304E-3"/>
                  <c:y val="-4.8996357880940134E-17"/>
                </c:manualLayout>
              </c:layout>
              <c:tx>
                <c:rich>
                  <a:bodyPr/>
                  <a:lstStyle/>
                  <a:p>
                    <a:r>
                      <a:rPr lang="en-US" dirty="0"/>
                      <a:t>16.2%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262E-0644-8A1D-12AFC0AE1CFB}"/>
                </c:ext>
              </c:extLst>
            </c:dLbl>
            <c:dLbl>
              <c:idx val="14"/>
              <c:layout>
                <c:manualLayout>
                  <c:x val="-1.6158740754846457E-2"/>
                  <c:y val="3.4743273304560882E-2"/>
                </c:manualLayout>
              </c:layout>
              <c:tx>
                <c:rich>
                  <a:bodyPr/>
                  <a:lstStyle/>
                  <a:p>
                    <a:r>
                      <a:rPr lang="en-US" dirty="0"/>
                      <a:t>13.1%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262E-0644-8A1D-12AFC0AE1CFB}"/>
                </c:ext>
              </c:extLst>
            </c:dLbl>
            <c:dLbl>
              <c:idx val="15"/>
              <c:layout>
                <c:manualLayout>
                  <c:x val="-2.1544987673128766E-2"/>
                  <c:y val="5.0778630214358113E-2"/>
                </c:manualLayout>
              </c:layout>
              <c:tx>
                <c:rich>
                  <a:bodyPr/>
                  <a:lstStyle/>
                  <a:p>
                    <a:r>
                      <a:rPr lang="en-US" dirty="0"/>
                      <a:t>14.4%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262E-0644-8A1D-12AFC0AE1CFB}"/>
                </c:ext>
              </c:extLst>
            </c:dLbl>
            <c:dLbl>
              <c:idx val="16"/>
              <c:layout>
                <c:manualLayout>
                  <c:x val="-4.3089975346257215E-3"/>
                  <c:y val="4.2760951759459542E-2"/>
                </c:manualLayout>
              </c:layout>
              <c:tx>
                <c:rich>
                  <a:bodyPr/>
                  <a:lstStyle/>
                  <a:p>
                    <a:r>
                      <a:rPr lang="en-US" dirty="0"/>
                      <a:t>11.6%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262E-0644-8A1D-12AFC0AE1CFB}"/>
                </c:ext>
              </c:extLst>
            </c:dLbl>
            <c:dLbl>
              <c:idx val="17"/>
              <c:layout>
                <c:manualLayout>
                  <c:x val="-4.3089975346257215E-3"/>
                  <c:y val="3.74158327895271E-2"/>
                </c:manualLayout>
              </c:layout>
              <c:tx>
                <c:rich>
                  <a:bodyPr/>
                  <a:lstStyle/>
                  <a:p>
                    <a:r>
                      <a:rPr lang="en-US" dirty="0"/>
                      <a:t>10.2%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262E-0644-8A1D-12AFC0AE1CFB}"/>
                </c:ext>
              </c:extLst>
            </c:dLbl>
            <c:dLbl>
              <c:idx val="18"/>
              <c:tx>
                <c:rich>
                  <a:bodyPr/>
                  <a:lstStyle/>
                  <a:p>
                    <a:r>
                      <a:rPr lang="en-US"/>
                      <a:t>9.1%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262E-0644-8A1D-12AFC0AE1CFB}"/>
                </c:ext>
              </c:extLst>
            </c:dLbl>
            <c:dLbl>
              <c:idx val="19"/>
              <c:layout>
                <c:manualLayout>
                  <c:x val="0"/>
                  <c:y val="2.1148395334280985E-2"/>
                </c:manualLayout>
              </c:layout>
              <c:tx>
                <c:rich>
                  <a:bodyPr/>
                  <a:lstStyle/>
                  <a:p>
                    <a:r>
                      <a:rPr lang="en-US" dirty="0"/>
                      <a:t>10.8%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D2-412C-8772-90426CFFD8A2}"/>
                </c:ext>
              </c:extLst>
            </c:dLbl>
            <c:dLbl>
              <c:idx val="20"/>
              <c:tx>
                <c:rich>
                  <a:bodyPr/>
                  <a:lstStyle/>
                  <a:p>
                    <a:r>
                      <a:rPr lang="en-US"/>
                      <a:t>8.2%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B33-4EDE-BAA5-D79609EE0C2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EB5F0A"/>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Foglio1!$J$1:$AD$1</c:f>
              <c:strCache>
                <c:ptCount val="21"/>
                <c:pt idx="0">
                  <c:v>2018 Q1</c:v>
                </c:pt>
                <c:pt idx="1">
                  <c:v>2018 Q2</c:v>
                </c:pt>
                <c:pt idx="2">
                  <c:v>2018 Q3</c:v>
                </c:pt>
                <c:pt idx="3">
                  <c:v>2018 Q4</c:v>
                </c:pt>
                <c:pt idx="4">
                  <c:v>2019 Q1</c:v>
                </c:pt>
                <c:pt idx="5">
                  <c:v>2019 Q2</c:v>
                </c:pt>
                <c:pt idx="6">
                  <c:v>2019 Q3</c:v>
                </c:pt>
                <c:pt idx="7">
                  <c:v>2019 Q4</c:v>
                </c:pt>
                <c:pt idx="8">
                  <c:v>2020 Q1</c:v>
                </c:pt>
                <c:pt idx="9">
                  <c:v>2020 Q2</c:v>
                </c:pt>
                <c:pt idx="10">
                  <c:v>2020 Q3</c:v>
                </c:pt>
                <c:pt idx="11">
                  <c:v>2020 Q4</c:v>
                </c:pt>
                <c:pt idx="12">
                  <c:v>2021 Q1</c:v>
                </c:pt>
                <c:pt idx="13">
                  <c:v>2021 Q2</c:v>
                </c:pt>
                <c:pt idx="14">
                  <c:v>2021 Q3</c:v>
                </c:pt>
                <c:pt idx="15">
                  <c:v>2021 Q4</c:v>
                </c:pt>
                <c:pt idx="16">
                  <c:v>2022 Q1</c:v>
                </c:pt>
                <c:pt idx="17">
                  <c:v>2022 Q2</c:v>
                </c:pt>
                <c:pt idx="18">
                  <c:v>2022 Q3</c:v>
                </c:pt>
                <c:pt idx="19">
                  <c:v>2022 Q4</c:v>
                </c:pt>
                <c:pt idx="20">
                  <c:v>2023 Q1</c:v>
                </c:pt>
              </c:strCache>
            </c:strRef>
          </c:cat>
          <c:val>
            <c:numRef>
              <c:f>Foglio1!$J$3:$AD$3</c:f>
              <c:numCache>
                <c:formatCode>General</c:formatCode>
                <c:ptCount val="21"/>
                <c:pt idx="4" formatCode="0.0%">
                  <c:v>7.8544344751642625E-2</c:v>
                </c:pt>
                <c:pt idx="5" formatCode="0.0%">
                  <c:v>7.9610587155595464E-2</c:v>
                </c:pt>
                <c:pt idx="6" formatCode="0.0%">
                  <c:v>7.6021932867885209E-2</c:v>
                </c:pt>
                <c:pt idx="7" formatCode="0.0%">
                  <c:v>8.2549730324089174E-2</c:v>
                </c:pt>
                <c:pt idx="8" formatCode="0.0%">
                  <c:v>7.086186264097824E-2</c:v>
                </c:pt>
                <c:pt idx="9" formatCode="0.0%">
                  <c:v>8.6139436397200328E-2</c:v>
                </c:pt>
                <c:pt idx="10" formatCode="0.0%">
                  <c:v>0.10877993223753492</c:v>
                </c:pt>
                <c:pt idx="11" formatCode="0.0%">
                  <c:v>0.158</c:v>
                </c:pt>
                <c:pt idx="12" formatCode="0.0%">
                  <c:v>0.1400046073042947</c:v>
                </c:pt>
                <c:pt idx="13" formatCode="0.0%">
                  <c:v>0.16194968553459119</c:v>
                </c:pt>
                <c:pt idx="14" formatCode="0.0%">
                  <c:v>0.13141025641025642</c:v>
                </c:pt>
                <c:pt idx="15" formatCode="0.0%">
                  <c:v>0.14399999999999999</c:v>
                </c:pt>
                <c:pt idx="16" formatCode="0.0%">
                  <c:v>0.11600000000000001</c:v>
                </c:pt>
                <c:pt idx="17" formatCode="0.0%">
                  <c:v>0.10199999999999999</c:v>
                </c:pt>
                <c:pt idx="18" formatCode="0.0%">
                  <c:v>9.0999999999999998E-2</c:v>
                </c:pt>
                <c:pt idx="19" formatCode="0.0%">
                  <c:v>0.108</c:v>
                </c:pt>
                <c:pt idx="20" formatCode="0.00%">
                  <c:v>8.2000000000000003E-2</c:v>
                </c:pt>
              </c:numCache>
            </c:numRef>
          </c:val>
          <c:smooth val="0"/>
          <c:extLst>
            <c:ext xmlns:c16="http://schemas.microsoft.com/office/drawing/2014/chart" uri="{C3380CC4-5D6E-409C-BE32-E72D297353CC}">
              <c16:uniqueId val="{00000023-262E-0644-8A1D-12AFC0AE1CFB}"/>
            </c:ext>
          </c:extLst>
        </c:ser>
        <c:dLbls>
          <c:showLegendKey val="0"/>
          <c:showVal val="0"/>
          <c:showCatName val="0"/>
          <c:showSerName val="0"/>
          <c:showPercent val="0"/>
          <c:showBubbleSize val="0"/>
        </c:dLbls>
        <c:marker val="1"/>
        <c:smooth val="0"/>
        <c:axId val="1143049328"/>
        <c:axId val="1143045720"/>
      </c:lineChart>
      <c:catAx>
        <c:axId val="114304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1143045720"/>
        <c:crosses val="autoZero"/>
        <c:auto val="1"/>
        <c:lblAlgn val="ctr"/>
        <c:lblOffset val="100"/>
        <c:noMultiLvlLbl val="0"/>
      </c:catAx>
      <c:valAx>
        <c:axId val="1143045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crossAx val="114304932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Foglio1!$A$2</c:f>
              <c:strCache>
                <c:ptCount val="1"/>
                <c:pt idx="0">
                  <c:v>Ebita Adj.</c:v>
                </c:pt>
              </c:strCache>
            </c:strRef>
          </c:tx>
          <c:spPr>
            <a:solidFill>
              <a:srgbClr val="004F91"/>
            </a:solidFill>
            <a:ln>
              <a:noFill/>
            </a:ln>
            <a:effectLst/>
          </c:spPr>
          <c:invertIfNegative val="0"/>
          <c:dLbls>
            <c:dLbl>
              <c:idx val="0"/>
              <c:tx>
                <c:rich>
                  <a:bodyPr/>
                  <a:lstStyle/>
                  <a:p>
                    <a:r>
                      <a:rPr lang="en-US"/>
                      <a:t>46.0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BAE-4590-BE2D-3CCAA179D72E}"/>
                </c:ext>
              </c:extLst>
            </c:dLbl>
            <c:dLbl>
              <c:idx val="18"/>
              <c:delete val="1"/>
              <c:extLst>
                <c:ext xmlns:c15="http://schemas.microsoft.com/office/drawing/2012/chart" uri="{CE6537A1-D6FC-4f65-9D91-7224C49458BB}"/>
                <c:ext xmlns:c16="http://schemas.microsoft.com/office/drawing/2014/chart" uri="{C3380CC4-5D6E-409C-BE32-E72D297353CC}">
                  <c16:uniqueId val="{00000001-0BAE-4590-BE2D-3CCAA179D7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Nexa" panose="02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Foglio1!$B$1:$T$1</c:f>
              <c:numCache>
                <c:formatCode>General</c:formatCode>
                <c:ptCount val="19"/>
                <c:pt idx="0">
                  <c:v>2014</c:v>
                </c:pt>
                <c:pt idx="2">
                  <c:v>2015</c:v>
                </c:pt>
                <c:pt idx="4">
                  <c:v>2016</c:v>
                </c:pt>
                <c:pt idx="6">
                  <c:v>2017</c:v>
                </c:pt>
                <c:pt idx="8">
                  <c:v>2018</c:v>
                </c:pt>
                <c:pt idx="10">
                  <c:v>2019</c:v>
                </c:pt>
                <c:pt idx="12">
                  <c:v>2020</c:v>
                </c:pt>
                <c:pt idx="14">
                  <c:v>2021</c:v>
                </c:pt>
                <c:pt idx="16">
                  <c:v>2022</c:v>
                </c:pt>
                <c:pt idx="18">
                  <c:v>2023</c:v>
                </c:pt>
              </c:numCache>
            </c:numRef>
          </c:cat>
          <c:val>
            <c:numRef>
              <c:f>Foglio1!$B$2:$T$2</c:f>
              <c:numCache>
                <c:formatCode>General</c:formatCode>
                <c:ptCount val="19"/>
                <c:pt idx="0" formatCode="#,#00">
                  <c:v>46</c:v>
                </c:pt>
                <c:pt idx="2">
                  <c:v>51.300000000000004</c:v>
                </c:pt>
                <c:pt idx="4">
                  <c:v>47.9</c:v>
                </c:pt>
                <c:pt idx="6">
                  <c:v>41.3</c:v>
                </c:pt>
                <c:pt idx="8">
                  <c:v>47.5</c:v>
                </c:pt>
                <c:pt idx="10">
                  <c:v>55.7</c:v>
                </c:pt>
                <c:pt idx="12">
                  <c:v>69.099999999999994</c:v>
                </c:pt>
                <c:pt idx="14">
                  <c:v>86.1</c:v>
                </c:pt>
                <c:pt idx="16">
                  <c:v>90.7</c:v>
                </c:pt>
                <c:pt idx="18">
                  <c:v>95</c:v>
                </c:pt>
              </c:numCache>
            </c:numRef>
          </c:val>
          <c:extLst>
            <c:ext xmlns:c16="http://schemas.microsoft.com/office/drawing/2014/chart" uri="{C3380CC4-5D6E-409C-BE32-E72D297353CC}">
              <c16:uniqueId val="{00000002-0BAE-4590-BE2D-3CCAA179D72E}"/>
            </c:ext>
          </c:extLst>
        </c:ser>
        <c:dLbls>
          <c:showLegendKey val="0"/>
          <c:showVal val="0"/>
          <c:showCatName val="0"/>
          <c:showSerName val="0"/>
          <c:showPercent val="0"/>
          <c:showBubbleSize val="0"/>
        </c:dLbls>
        <c:gapWidth val="0"/>
        <c:overlap val="-27"/>
        <c:axId val="181384495"/>
        <c:axId val="181387015"/>
      </c:barChart>
      <c:catAx>
        <c:axId val="181384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181387015"/>
        <c:crosses val="autoZero"/>
        <c:auto val="1"/>
        <c:lblAlgn val="ctr"/>
        <c:lblOffset val="100"/>
        <c:noMultiLvlLbl val="0"/>
      </c:catAx>
      <c:valAx>
        <c:axId val="181387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181384495"/>
        <c:crosses val="autoZero"/>
        <c:crossBetween val="between"/>
        <c:majorUnit val="2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it-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Foglio1!$A$2</c:f>
              <c:strCache>
                <c:ptCount val="1"/>
                <c:pt idx="0">
                  <c:v>Screens - Devices &amp; Own Brands</c:v>
                </c:pt>
              </c:strCache>
            </c:strRef>
          </c:tx>
          <c:spPr>
            <a:solidFill>
              <a:srgbClr val="004F90"/>
            </a:solidFill>
            <a:ln>
              <a:noFill/>
            </a:ln>
            <a:effectLst/>
          </c:spPr>
          <c:invertIfNegative val="0"/>
          <c:dLbls>
            <c:dLbl>
              <c:idx val="0"/>
              <c:tx>
                <c:rich>
                  <a:bodyPr/>
                  <a:lstStyle/>
                  <a:p>
                    <a:r>
                      <a:rPr lang="en-US" dirty="0"/>
                      <a:t>3,784.1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EF2-4E65-9241-9AAE15A6DFC9}"/>
                </c:ext>
              </c:extLst>
            </c:dLbl>
            <c:dLbl>
              <c:idx val="1"/>
              <c:tx>
                <c:rich>
                  <a:bodyPr/>
                  <a:lstStyle/>
                  <a:p>
                    <a:r>
                      <a:rPr lang="en-US" dirty="0"/>
                      <a:t>52.4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EF2-4E65-9241-9AAE15A6DFC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Nexa" panose="02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Foglio1!$B$1:$C$1</c:f>
              <c:strCache>
                <c:ptCount val="2"/>
                <c:pt idx="0">
                  <c:v>Revenues FY 2022</c:v>
                </c:pt>
                <c:pt idx="1">
                  <c:v>EBITDA Adj. FY 2022</c:v>
                </c:pt>
              </c:strCache>
            </c:strRef>
          </c:cat>
          <c:val>
            <c:numRef>
              <c:f>Foglio1!$B$2:$C$2</c:f>
              <c:numCache>
                <c:formatCode>#,##0.0_ ;[Red]\-#,##0.0\ </c:formatCode>
                <c:ptCount val="2"/>
                <c:pt idx="0">
                  <c:v>3784.1</c:v>
                </c:pt>
                <c:pt idx="1">
                  <c:v>52.4</c:v>
                </c:pt>
              </c:numCache>
            </c:numRef>
          </c:val>
          <c:extLst>
            <c:ext xmlns:c16="http://schemas.microsoft.com/office/drawing/2014/chart" uri="{C3380CC4-5D6E-409C-BE32-E72D297353CC}">
              <c16:uniqueId val="{00000002-0EF2-4E65-9241-9AAE15A6DFC9}"/>
            </c:ext>
          </c:extLst>
        </c:ser>
        <c:ser>
          <c:idx val="1"/>
          <c:order val="1"/>
          <c:tx>
            <c:strRef>
              <c:f>Foglio1!$A$3</c:f>
              <c:strCache>
                <c:ptCount val="1"/>
                <c:pt idx="0">
                  <c:v>Solutions &amp; Services</c:v>
                </c:pt>
              </c:strCache>
            </c:strRef>
          </c:tx>
          <c:spPr>
            <a:solidFill>
              <a:srgbClr val="ED7D31"/>
            </a:solidFill>
            <a:ln>
              <a:noFill/>
            </a:ln>
            <a:effectLst/>
          </c:spPr>
          <c:invertIfNegative val="0"/>
          <c:dLbls>
            <c:dLbl>
              <c:idx val="0"/>
              <c:tx>
                <c:rich>
                  <a:bodyPr/>
                  <a:lstStyle/>
                  <a:p>
                    <a:r>
                      <a:rPr lang="en-US" dirty="0"/>
                      <a:t>900.1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EF2-4E65-9241-9AAE15A6DFC9}"/>
                </c:ext>
              </c:extLst>
            </c:dLbl>
            <c:dLbl>
              <c:idx val="1"/>
              <c:tx>
                <c:rich>
                  <a:bodyPr/>
                  <a:lstStyle/>
                  <a:p>
                    <a:r>
                      <a:rPr lang="en-US" dirty="0"/>
                      <a:t>38.3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EF2-4E65-9241-9AAE15A6DFC9}"/>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Nexa" panose="02000500000000000000" pitchFamily="2" charset="0"/>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Foglio1!$B$1:$C$1</c:f>
              <c:strCache>
                <c:ptCount val="2"/>
                <c:pt idx="0">
                  <c:v>Revenues FY 2022</c:v>
                </c:pt>
                <c:pt idx="1">
                  <c:v>EBITDA Adj. FY 2022</c:v>
                </c:pt>
              </c:strCache>
            </c:strRef>
          </c:cat>
          <c:val>
            <c:numRef>
              <c:f>Foglio1!$B$3:$C$3</c:f>
              <c:numCache>
                <c:formatCode>#,##0.0_ ;[Red]\-#,##0.0\ </c:formatCode>
                <c:ptCount val="2"/>
                <c:pt idx="0">
                  <c:v>900.1</c:v>
                </c:pt>
                <c:pt idx="1">
                  <c:v>38.299999999999997</c:v>
                </c:pt>
              </c:numCache>
            </c:numRef>
          </c:val>
          <c:extLst>
            <c:ext xmlns:c16="http://schemas.microsoft.com/office/drawing/2014/chart" uri="{C3380CC4-5D6E-409C-BE32-E72D297353CC}">
              <c16:uniqueId val="{00000005-0EF2-4E65-9241-9AAE15A6DFC9}"/>
            </c:ext>
          </c:extLst>
        </c:ser>
        <c:dLbls>
          <c:showLegendKey val="0"/>
          <c:showVal val="0"/>
          <c:showCatName val="0"/>
          <c:showSerName val="0"/>
          <c:showPercent val="0"/>
          <c:showBubbleSize val="0"/>
        </c:dLbls>
        <c:gapWidth val="150"/>
        <c:overlap val="100"/>
        <c:axId val="673929448"/>
        <c:axId val="673924856"/>
      </c:barChart>
      <c:catAx>
        <c:axId val="67392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673924856"/>
        <c:crosses val="autoZero"/>
        <c:auto val="1"/>
        <c:lblAlgn val="ctr"/>
        <c:lblOffset val="100"/>
        <c:noMultiLvlLbl val="0"/>
      </c:catAx>
      <c:valAx>
        <c:axId val="6739248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crossAx val="673929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Nexa" panose="02000500000000000000" pitchFamily="2"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Nexa" panose="02000500000000000000" pitchFamily="2" charset="0"/>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00"/>
        <c:overlap val="-27"/>
        <c:axId val="963648296"/>
        <c:axId val="963648624"/>
      </c:barChart>
      <c:catAx>
        <c:axId val="963648296"/>
        <c:scaling>
          <c:orientation val="minMax"/>
        </c:scaling>
        <c:delete val="0"/>
        <c:axPos val="b"/>
        <c:numFmt formatCode="General" sourceLinked="1"/>
        <c:majorTickMark val="none"/>
        <c:minorTickMark val="none"/>
        <c:tickLblPos val="nextTo"/>
        <c:spPr>
          <a:noFill/>
          <a:ln w="12700" cap="flat" cmpd="sng" algn="ctr">
            <a:solidFill>
              <a:srgbClr val="004F91"/>
            </a:solidFill>
            <a:round/>
          </a:ln>
          <a:effectLst/>
        </c:spPr>
        <c:txPr>
          <a:bodyPr rot="-60000000" spcFirstLastPara="1" vertOverflow="ellipsis" vert="horz" wrap="square" anchor="ctr" anchorCtr="1"/>
          <a:lstStyle/>
          <a:p>
            <a:pPr>
              <a:defRPr sz="600" b="1" i="0" u="none" strike="noStrike" kern="1200" baseline="0">
                <a:solidFill>
                  <a:srgbClr val="848484"/>
                </a:solidFill>
                <a:latin typeface="Nexa Bold" panose="02000500000000000000" pitchFamily="2" charset="0"/>
                <a:ea typeface="+mn-ea"/>
                <a:cs typeface="+mn-cs"/>
              </a:defRPr>
            </a:pPr>
            <a:endParaRPr lang="it-IT"/>
          </a:p>
        </c:txPr>
        <c:crossAx val="963648624"/>
        <c:crosses val="autoZero"/>
        <c:auto val="1"/>
        <c:lblAlgn val="ctr"/>
        <c:lblOffset val="100"/>
        <c:noMultiLvlLbl val="0"/>
      </c:catAx>
      <c:valAx>
        <c:axId val="963648624"/>
        <c:scaling>
          <c:orientation val="minMax"/>
        </c:scaling>
        <c:delete val="1"/>
        <c:axPos val="l"/>
        <c:majorGridlines>
          <c:spPr>
            <a:ln w="9525" cap="flat" cmpd="sng" algn="ctr">
              <a:noFill/>
              <a:round/>
            </a:ln>
            <a:effectLst/>
          </c:spPr>
        </c:majorGridlines>
        <c:numFmt formatCode="_-* #,##0.0_-;\-* #,##0.0_-;_-* &quot;-&quot;??_-;_-@_-" sourceLinked="1"/>
        <c:majorTickMark val="none"/>
        <c:minorTickMark val="none"/>
        <c:tickLblPos val="nextTo"/>
        <c:crossAx val="963648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5.6737588652482268E-2"/>
          <c:y val="0.26352275702001182"/>
          <c:w val="0.92198581560283688"/>
          <c:h val="0.65320680657309449"/>
        </c:manualLayout>
      </c:layout>
      <c:barChart>
        <c:barDir val="col"/>
        <c:grouping val="clustered"/>
        <c:varyColors val="0"/>
        <c:ser>
          <c:idx val="0"/>
          <c:order val="0"/>
          <c:tx>
            <c:strRef>
              <c:f>Foglio1!$A$2</c:f>
              <c:strCache>
                <c:ptCount val="1"/>
              </c:strCache>
            </c:strRef>
          </c:tx>
          <c:spPr>
            <a:solidFill>
              <a:srgbClr val="004F90"/>
            </a:solidFill>
            <a:ln>
              <a:noFill/>
            </a:ln>
            <a:effectLst/>
          </c:spPr>
          <c:invertIfNegative val="0"/>
          <c:dLbls>
            <c:dLbl>
              <c:idx val="0"/>
              <c:tx>
                <c:rich>
                  <a:bodyPr/>
                  <a:lstStyle/>
                  <a:p>
                    <a:r>
                      <a:rPr lang="en-US"/>
                      <a:t>3,127.2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D18-4131-A9FD-846194D5EDEB}"/>
                </c:ext>
              </c:extLst>
            </c:dLbl>
            <c:dLbl>
              <c:idx val="2"/>
              <c:tx>
                <c:rich>
                  <a:bodyPr/>
                  <a:lstStyle/>
                  <a:p>
                    <a:r>
                      <a:rPr lang="en-US"/>
                      <a:t>3,571.2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D18-4131-A9FD-846194D5EDEB}"/>
                </c:ext>
              </c:extLst>
            </c:dLbl>
            <c:dLbl>
              <c:idx val="4"/>
              <c:tx>
                <c:rich>
                  <a:bodyPr/>
                  <a:lstStyle/>
                  <a:p>
                    <a:r>
                      <a:rPr lang="en-US"/>
                      <a:t>3,945</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D18-4131-A9FD-846194D5EDEB}"/>
                </c:ext>
              </c:extLst>
            </c:dLbl>
            <c:dLbl>
              <c:idx val="6"/>
              <c:tx>
                <c:rich>
                  <a:bodyPr/>
                  <a:lstStyle/>
                  <a:p>
                    <a:r>
                      <a:rPr lang="en-US"/>
                      <a:t>4,491.6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D18-4131-A9FD-846194D5EDEB}"/>
                </c:ext>
              </c:extLst>
            </c:dLbl>
            <c:dLbl>
              <c:idx val="8"/>
              <c:tx>
                <c:rich>
                  <a:bodyPr/>
                  <a:lstStyle/>
                  <a:p>
                    <a:r>
                      <a:rPr lang="en-US"/>
                      <a:t>4,690.9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D18-4131-A9FD-846194D5EDEB}"/>
                </c:ext>
              </c:extLst>
            </c:dLbl>
            <c:dLbl>
              <c:idx val="10"/>
              <c:tx>
                <c:rich>
                  <a:bodyPr/>
                  <a:lstStyle/>
                  <a:p>
                    <a:r>
                      <a:rPr lang="en-US"/>
                      <a:t>4,684.2</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D18-4131-A9FD-846194D5EDEB}"/>
                </c:ext>
              </c:extLst>
            </c:dLbl>
            <c:spPr>
              <a:noFill/>
              <a:ln>
                <a:noFill/>
              </a:ln>
              <a:effectLst/>
            </c:spPr>
            <c:txPr>
              <a:bodyPr rot="0" spcFirstLastPara="1" vertOverflow="ellipsis" vert="horz" wrap="square" lIns="38100" tIns="19050" rIns="38100" bIns="19050" anchor="ctr" anchorCtr="0">
                <a:spAutoFit/>
              </a:bodyPr>
              <a:lstStyle/>
              <a:p>
                <a:pPr algn="ctr">
                  <a:defRPr lang="en-US" sz="600" b="0" i="1" u="none" strike="noStrike" kern="1200" baseline="0">
                    <a:ln>
                      <a:noFill/>
                    </a:ln>
                    <a:solidFill>
                      <a:srgbClr val="004F90"/>
                    </a:solidFill>
                    <a:latin typeface="Nexa Regular" panose="02000500000000000000" pitchFamily="2"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Foglio1!$B$1:$L$1</c:f>
              <c:numCache>
                <c:formatCode>General</c:formatCode>
                <c:ptCount val="11"/>
                <c:pt idx="0">
                  <c:v>2017</c:v>
                </c:pt>
                <c:pt idx="2">
                  <c:v>2018</c:v>
                </c:pt>
                <c:pt idx="4">
                  <c:v>2019</c:v>
                </c:pt>
                <c:pt idx="6">
                  <c:v>2020</c:v>
                </c:pt>
                <c:pt idx="8">
                  <c:v>2021</c:v>
                </c:pt>
                <c:pt idx="10">
                  <c:v>2022</c:v>
                </c:pt>
              </c:numCache>
            </c:numRef>
          </c:cat>
          <c:val>
            <c:numRef>
              <c:f>Foglio1!$B$2:$L$2</c:f>
              <c:numCache>
                <c:formatCode>General</c:formatCode>
                <c:ptCount val="11"/>
                <c:pt idx="0">
                  <c:v>3127.2</c:v>
                </c:pt>
                <c:pt idx="2">
                  <c:v>3571.2</c:v>
                </c:pt>
                <c:pt idx="4">
                  <c:v>3945.4</c:v>
                </c:pt>
                <c:pt idx="6">
                  <c:v>4491.6000000000004</c:v>
                </c:pt>
                <c:pt idx="8">
                  <c:v>4690.8999999999996</c:v>
                </c:pt>
                <c:pt idx="10">
                  <c:v>4684.2</c:v>
                </c:pt>
              </c:numCache>
            </c:numRef>
          </c:val>
          <c:extLst>
            <c:ext xmlns:c16="http://schemas.microsoft.com/office/drawing/2014/chart" uri="{C3380CC4-5D6E-409C-BE32-E72D297353CC}">
              <c16:uniqueId val="{00000000-BD18-4131-A9FD-846194D5EDEB}"/>
            </c:ext>
          </c:extLst>
        </c:ser>
        <c:dLbls>
          <c:showLegendKey val="0"/>
          <c:showVal val="0"/>
          <c:showCatName val="0"/>
          <c:showSerName val="0"/>
          <c:showPercent val="0"/>
          <c:showBubbleSize val="0"/>
        </c:dLbls>
        <c:gapWidth val="35"/>
        <c:overlap val="-27"/>
        <c:axId val="758670888"/>
        <c:axId val="758671872"/>
      </c:barChart>
      <c:catAx>
        <c:axId val="75867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ln>
                  <a:noFill/>
                </a:ln>
                <a:solidFill>
                  <a:schemeClr val="bg1">
                    <a:lumMod val="50000"/>
                  </a:schemeClr>
                </a:solidFill>
                <a:latin typeface="Nexa Bold" panose="02000000000000000000" pitchFamily="50" charset="0"/>
                <a:ea typeface="+mn-ea"/>
                <a:cs typeface="+mn-cs"/>
              </a:defRPr>
            </a:pPr>
            <a:endParaRPr lang="it-IT"/>
          </a:p>
        </c:txPr>
        <c:crossAx val="758671872"/>
        <c:crosses val="autoZero"/>
        <c:auto val="1"/>
        <c:lblAlgn val="ctr"/>
        <c:lblOffset val="100"/>
        <c:noMultiLvlLbl val="0"/>
      </c:catAx>
      <c:valAx>
        <c:axId val="758671872"/>
        <c:scaling>
          <c:orientation val="minMax"/>
        </c:scaling>
        <c:delete val="1"/>
        <c:axPos val="l"/>
        <c:numFmt formatCode="General" sourceLinked="1"/>
        <c:majorTickMark val="none"/>
        <c:minorTickMark val="none"/>
        <c:tickLblPos val="nextTo"/>
        <c:crossAx val="758670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45448751735279"/>
          <c:y val="0.13929229124765341"/>
          <c:w val="0.77180268273849795"/>
          <c:h val="0.65107551416913623"/>
        </c:manualLayout>
      </c:layout>
      <c:barChart>
        <c:barDir val="col"/>
        <c:grouping val="clustered"/>
        <c:varyColors val="0"/>
        <c:ser>
          <c:idx val="0"/>
          <c:order val="0"/>
          <c:tx>
            <c:strRef>
              <c:f>Foglio1!$A$5</c:f>
              <c:strCache>
                <c:ptCount val="1"/>
                <c:pt idx="0">
                  <c:v>EBTDA Adj.</c:v>
                </c:pt>
              </c:strCache>
            </c:strRef>
          </c:tx>
          <c:spPr>
            <a:solidFill>
              <a:srgbClr val="004F90"/>
            </a:solidFill>
            <a:ln>
              <a:noFill/>
            </a:ln>
            <a:effectLst/>
          </c:spPr>
          <c:invertIfNegative val="0"/>
          <c:dLbls>
            <c:dLbl>
              <c:idx val="3"/>
              <c:layout>
                <c:manualLayout>
                  <c:x val="-1.3062067998182863E-16"/>
                  <c:y val="1.8906771750603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2EA-46F8-97EA-CDB9E3982229}"/>
                </c:ext>
              </c:extLst>
            </c:dLbl>
            <c:dLbl>
              <c:idx val="4"/>
              <c:layout>
                <c:manualLayout>
                  <c:x val="-3.5624233342655474E-3"/>
                  <c:y val="1.26045145004021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2EA-46F8-97EA-CDB9E3982229}"/>
                </c:ext>
              </c:extLst>
            </c:dLbl>
            <c:spPr>
              <a:noFill/>
              <a:ln>
                <a:noFill/>
              </a:ln>
              <a:effectLst/>
            </c:spPr>
            <c:txPr>
              <a:bodyPr rot="0" spcFirstLastPara="1" vertOverflow="ellipsis" vert="horz" wrap="square" lIns="38100" tIns="19050" rIns="38100" bIns="19050" anchor="ctr" anchorCtr="1">
                <a:spAutoFit/>
              </a:bodyPr>
              <a:lstStyle/>
              <a:p>
                <a:pPr>
                  <a:defRPr sz="600" b="0" i="1" u="none" strike="noStrike" kern="1200" baseline="0">
                    <a:solidFill>
                      <a:srgbClr val="004F90"/>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(Foglio1!$B$4,Foglio1!$D$4,Foglio1!$F$4,Foglio1!$H$4,Foglio1!$J$4,Foglio1!$L$4)</c:f>
              <c:numCache>
                <c:formatCode>General</c:formatCode>
                <c:ptCount val="6"/>
                <c:pt idx="0">
                  <c:v>2017</c:v>
                </c:pt>
                <c:pt idx="1">
                  <c:v>2018</c:v>
                </c:pt>
                <c:pt idx="2">
                  <c:v>2019</c:v>
                </c:pt>
                <c:pt idx="3">
                  <c:v>2020</c:v>
                </c:pt>
                <c:pt idx="4">
                  <c:v>2021</c:v>
                </c:pt>
                <c:pt idx="5">
                  <c:v>2022</c:v>
                </c:pt>
              </c:numCache>
              <c:extLst/>
            </c:numRef>
          </c:cat>
          <c:val>
            <c:numRef>
              <c:f>(Foglio1!$B$5,Foglio1!$D$5,Foglio1!$F$5,Foglio1!$H$5,Foglio1!$J$5,Foglio1!$L$5)</c:f>
              <c:numCache>
                <c:formatCode>General</c:formatCode>
                <c:ptCount val="6"/>
                <c:pt idx="0" formatCode="0.0">
                  <c:v>40.94</c:v>
                </c:pt>
                <c:pt idx="1">
                  <c:v>45.7</c:v>
                </c:pt>
                <c:pt idx="2">
                  <c:v>55.7</c:v>
                </c:pt>
                <c:pt idx="3">
                  <c:v>69.099999999999994</c:v>
                </c:pt>
                <c:pt idx="4">
                  <c:v>86.1</c:v>
                </c:pt>
                <c:pt idx="5">
                  <c:v>90.8</c:v>
                </c:pt>
              </c:numCache>
              <c:extLst/>
            </c:numRef>
          </c:val>
          <c:extLst>
            <c:ext xmlns:c16="http://schemas.microsoft.com/office/drawing/2014/chart" uri="{C3380CC4-5D6E-409C-BE32-E72D297353CC}">
              <c16:uniqueId val="{00000000-C2EA-46F8-97EA-CDB9E3982229}"/>
            </c:ext>
          </c:extLst>
        </c:ser>
        <c:dLbls>
          <c:showLegendKey val="0"/>
          <c:showVal val="0"/>
          <c:showCatName val="0"/>
          <c:showSerName val="0"/>
          <c:showPercent val="0"/>
          <c:showBubbleSize val="0"/>
        </c:dLbls>
        <c:gapWidth val="125"/>
        <c:overlap val="-27"/>
        <c:axId val="214842975"/>
        <c:axId val="214845927"/>
      </c:barChart>
      <c:lineChart>
        <c:grouping val="stacked"/>
        <c:varyColors val="0"/>
        <c:ser>
          <c:idx val="1"/>
          <c:order val="1"/>
          <c:tx>
            <c:strRef>
              <c:f>Foglio1!$A$6</c:f>
              <c:strCache>
                <c:ptCount val="1"/>
                <c:pt idx="0">
                  <c:v>EBITDA Adj. %</c:v>
                </c:pt>
              </c:strCache>
            </c:strRef>
          </c:tx>
          <c:spPr>
            <a:ln w="28575" cap="flat">
              <a:solidFill>
                <a:schemeClr val="accent2"/>
              </a:solidFill>
              <a:round/>
            </a:ln>
            <a:effectLst/>
          </c:spPr>
          <c:marker>
            <c:symbol val="dot"/>
            <c:size val="5"/>
            <c:spPr>
              <a:solidFill>
                <a:schemeClr val="accent2"/>
              </a:solidFill>
              <a:ln w="9525">
                <a:solidFill>
                  <a:schemeClr val="accent2"/>
                </a:solidFill>
              </a:ln>
              <a:effectLst/>
            </c:spPr>
          </c:marker>
          <c:dLbls>
            <c:dLbl>
              <c:idx val="0"/>
              <c:layout>
                <c:manualLayout>
                  <c:x val="-4.9873926679717663E-2"/>
                  <c:y val="-5.0418058001608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EA-46F8-97EA-CDB9E3982229}"/>
                </c:ext>
              </c:extLst>
            </c:dLbl>
            <c:dLbl>
              <c:idx val="1"/>
              <c:layout>
                <c:manualLayout>
                  <c:x val="-6.4123620016779889E-2"/>
                  <c:y val="-5.0418058001608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EA-46F8-97EA-CDB9E3982229}"/>
                </c:ext>
              </c:extLst>
            </c:dLbl>
            <c:dLbl>
              <c:idx val="2"/>
              <c:layout>
                <c:manualLayout>
                  <c:x val="-6.4123620016779861E-2"/>
                  <c:y val="-3.1511286251005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2EA-46F8-97EA-CDB9E3982229}"/>
                </c:ext>
              </c:extLst>
            </c:dLbl>
            <c:dLbl>
              <c:idx val="3"/>
              <c:layout>
                <c:manualLayout>
                  <c:x val="-5.6998773348248759E-2"/>
                  <c:y val="-4.4115800751407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2EA-46F8-97EA-CDB9E3982229}"/>
                </c:ext>
              </c:extLst>
            </c:dLbl>
            <c:dLbl>
              <c:idx val="4"/>
              <c:layout>
                <c:manualLayout>
                  <c:x val="-6.7686043351045402E-2"/>
                  <c:y val="-3.1511286251005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2EA-46F8-97EA-CDB9E3982229}"/>
                </c:ext>
              </c:extLst>
            </c:dLbl>
            <c:dLbl>
              <c:idx val="5"/>
              <c:layout>
                <c:manualLayout>
                  <c:x val="-6.0561196682514438E-2"/>
                  <c:y val="-2.5209029000804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2EA-46F8-97EA-CDB9E3982229}"/>
                </c:ext>
              </c:extLst>
            </c:dLbl>
            <c:spPr>
              <a:noFill/>
              <a:ln>
                <a:noFill/>
              </a:ln>
              <a:effectLst/>
            </c:spPr>
            <c:txPr>
              <a:bodyPr rot="0" spcFirstLastPara="1" vertOverflow="ellipsis" vert="horz" wrap="square" lIns="38100" tIns="19050" rIns="38100" bIns="19050" anchor="ctr" anchorCtr="1">
                <a:spAutoFit/>
              </a:bodyPr>
              <a:lstStyle/>
              <a:p>
                <a:pPr>
                  <a:defRPr sz="600" b="0" i="1" u="none" strike="noStrike" kern="1200" baseline="0">
                    <a:solidFill>
                      <a:schemeClr val="tx1">
                        <a:lumMod val="75000"/>
                        <a:lumOff val="25000"/>
                      </a:schemeClr>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(Foglio1!$B$4,Foglio1!$D$4,Foglio1!$F$4,Foglio1!$H$4,Foglio1!$J$4,Foglio1!$L$4)</c:f>
              <c:numCache>
                <c:formatCode>General</c:formatCode>
                <c:ptCount val="6"/>
                <c:pt idx="0">
                  <c:v>2017</c:v>
                </c:pt>
                <c:pt idx="1">
                  <c:v>2018</c:v>
                </c:pt>
                <c:pt idx="2">
                  <c:v>2019</c:v>
                </c:pt>
                <c:pt idx="3">
                  <c:v>2020</c:v>
                </c:pt>
                <c:pt idx="4">
                  <c:v>2021</c:v>
                </c:pt>
                <c:pt idx="5">
                  <c:v>2022</c:v>
                </c:pt>
              </c:numCache>
              <c:extLst/>
            </c:numRef>
          </c:cat>
          <c:val>
            <c:numRef>
              <c:f>(Foglio1!$B$6,Foglio1!$D$6,Foglio1!$F$6,Foglio1!$H$6,Foglio1!$J$6,Foglio1!$L$6)</c:f>
              <c:numCache>
                <c:formatCode>0.00%</c:formatCode>
                <c:ptCount val="6"/>
                <c:pt idx="0">
                  <c:v>1.3100000000000001E-2</c:v>
                </c:pt>
                <c:pt idx="1">
                  <c:v>1.2800000000000001E-2</c:v>
                </c:pt>
                <c:pt idx="2">
                  <c:v>1.41E-2</c:v>
                </c:pt>
                <c:pt idx="3">
                  <c:v>1.54E-2</c:v>
                </c:pt>
                <c:pt idx="4">
                  <c:v>1.84E-2</c:v>
                </c:pt>
                <c:pt idx="5">
                  <c:v>1.9400000000000001E-2</c:v>
                </c:pt>
              </c:numCache>
              <c:extLst/>
            </c:numRef>
          </c:val>
          <c:smooth val="0"/>
          <c:extLst>
            <c:ext xmlns:c16="http://schemas.microsoft.com/office/drawing/2014/chart" uri="{C3380CC4-5D6E-409C-BE32-E72D297353CC}">
              <c16:uniqueId val="{00000001-C2EA-46F8-97EA-CDB9E3982229}"/>
            </c:ext>
          </c:extLst>
        </c:ser>
        <c:dLbls>
          <c:showLegendKey val="0"/>
          <c:showVal val="0"/>
          <c:showCatName val="0"/>
          <c:showSerName val="0"/>
          <c:showPercent val="0"/>
          <c:showBubbleSize val="0"/>
        </c:dLbls>
        <c:marker val="1"/>
        <c:smooth val="0"/>
        <c:axId val="202491071"/>
        <c:axId val="202487463"/>
      </c:lineChart>
      <c:catAx>
        <c:axId val="21484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bg1">
                    <a:lumMod val="50000"/>
                  </a:schemeClr>
                </a:solidFill>
                <a:latin typeface="Nexa Bold" panose="02000000000000000000" pitchFamily="50" charset="0"/>
                <a:ea typeface="+mn-ea"/>
                <a:cs typeface="+mn-cs"/>
              </a:defRPr>
            </a:pPr>
            <a:endParaRPr lang="it-IT"/>
          </a:p>
        </c:txPr>
        <c:crossAx val="214845927"/>
        <c:crosses val="autoZero"/>
        <c:auto val="1"/>
        <c:lblAlgn val="ctr"/>
        <c:lblOffset val="100"/>
        <c:noMultiLvlLbl val="0"/>
      </c:catAx>
      <c:valAx>
        <c:axId val="214845927"/>
        <c:scaling>
          <c:orientation val="minMax"/>
          <c:max val="12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rgbClr val="004F90"/>
                </a:solidFill>
                <a:latin typeface="Nexa Bold" panose="02000000000000000000" pitchFamily="50" charset="0"/>
                <a:ea typeface="+mn-ea"/>
                <a:cs typeface="+mn-cs"/>
              </a:defRPr>
            </a:pPr>
            <a:endParaRPr lang="it-IT"/>
          </a:p>
        </c:txPr>
        <c:crossAx val="214842975"/>
        <c:crosses val="autoZero"/>
        <c:crossBetween val="between"/>
        <c:majorUnit val="20"/>
      </c:valAx>
      <c:valAx>
        <c:axId val="202487463"/>
        <c:scaling>
          <c:orientation val="minMax"/>
          <c:max val="2.0000000000000004E-2"/>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rgbClr val="004F90"/>
                </a:solidFill>
                <a:latin typeface="Nexa Bold" panose="02000000000000000000" pitchFamily="50" charset="0"/>
                <a:ea typeface="+mn-ea"/>
                <a:cs typeface="+mn-cs"/>
              </a:defRPr>
            </a:pPr>
            <a:endParaRPr lang="it-IT"/>
          </a:p>
        </c:txPr>
        <c:crossAx val="202491071"/>
        <c:crosses val="max"/>
        <c:crossBetween val="between"/>
      </c:valAx>
      <c:catAx>
        <c:axId val="202491071"/>
        <c:scaling>
          <c:orientation val="minMax"/>
        </c:scaling>
        <c:delete val="1"/>
        <c:axPos val="b"/>
        <c:numFmt formatCode="General" sourceLinked="1"/>
        <c:majorTickMark val="out"/>
        <c:minorTickMark val="none"/>
        <c:tickLblPos val="nextTo"/>
        <c:crossAx val="202487463"/>
        <c:crosses val="autoZero"/>
        <c:auto val="1"/>
        <c:lblAlgn val="ctr"/>
        <c:lblOffset val="100"/>
        <c:noMultiLvlLbl val="0"/>
      </c:catAx>
      <c:spPr>
        <a:noFill/>
        <a:ln w="25400">
          <a:noFill/>
        </a:ln>
        <a:effectLst/>
      </c:spPr>
    </c:plotArea>
    <c:legend>
      <c:legendPos val="b"/>
      <c:layout>
        <c:manualLayout>
          <c:xMode val="edge"/>
          <c:yMode val="edge"/>
          <c:x val="0.19994311342896148"/>
          <c:y val="0.88104415004136172"/>
          <c:w val="0.60011377314207703"/>
          <c:h val="0.106351335458236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423837432534E-2"/>
          <c:y val="0"/>
          <c:w val="0.83777152325134929"/>
          <c:h val="0.76408841255629356"/>
        </c:manualLayout>
      </c:layout>
      <c:barChart>
        <c:barDir val="col"/>
        <c:grouping val="clustered"/>
        <c:varyColors val="0"/>
        <c:ser>
          <c:idx val="0"/>
          <c:order val="0"/>
          <c:tx>
            <c:strRef>
              <c:f>Foglio2!$A$3</c:f>
              <c:strCache>
                <c:ptCount val="1"/>
                <c:pt idx="0">
                  <c:v>GDP</c:v>
                </c:pt>
              </c:strCache>
            </c:strRef>
          </c:tx>
          <c:spPr>
            <a:solidFill>
              <a:srgbClr val="004F9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D1D-42DB-A515-CEFBC50D43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BD1D-42DB-A515-CEFBC50D439C}"/>
              </c:ext>
            </c:extLst>
          </c:dPt>
          <c:dLbls>
            <c:dLbl>
              <c:idx val="0"/>
              <c:tx>
                <c:rich>
                  <a:bodyPr/>
                  <a:lstStyle/>
                  <a:p>
                    <a:r>
                      <a:rPr lang="en-US"/>
                      <a:t>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D1D-42DB-A515-CEFBC50D439C}"/>
                </c:ext>
              </c:extLst>
            </c:dLbl>
            <c:dLbl>
              <c:idx val="2"/>
              <c:tx>
                <c:rich>
                  <a:bodyPr/>
                  <a:lstStyle/>
                  <a:p>
                    <a:r>
                      <a:rPr lang="en-US"/>
                      <a:t>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D1D-42DB-A515-CEFBC50D439C}"/>
                </c:ext>
              </c:extLst>
            </c:dLbl>
            <c:dLbl>
              <c:idx val="4"/>
              <c:tx>
                <c:rich>
                  <a:bodyPr/>
                  <a:lstStyle/>
                  <a:p>
                    <a:r>
                      <a:rPr lang="en-US"/>
                      <a:t>0,7%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D1D-42DB-A515-CEFBC50D439C}"/>
                </c:ext>
              </c:extLst>
            </c:dLbl>
            <c:dLbl>
              <c:idx val="6"/>
              <c:tx>
                <c:rich>
                  <a:bodyPr/>
                  <a:lstStyle/>
                  <a:p>
                    <a:r>
                      <a:rPr lang="en-US"/>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D1D-42DB-A515-CEFBC50D439C}"/>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04F91"/>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Foglio2!$B$2:$H$2</c:f>
              <c:numCache>
                <c:formatCode>General</c:formatCode>
                <c:ptCount val="7"/>
                <c:pt idx="0">
                  <c:v>2021</c:v>
                </c:pt>
                <c:pt idx="2">
                  <c:v>2022</c:v>
                </c:pt>
                <c:pt idx="4">
                  <c:v>2023</c:v>
                </c:pt>
                <c:pt idx="6">
                  <c:v>2024</c:v>
                </c:pt>
              </c:numCache>
            </c:numRef>
          </c:cat>
          <c:val>
            <c:numRef>
              <c:f>Foglio2!$B$3:$H$3</c:f>
              <c:numCache>
                <c:formatCode>General</c:formatCode>
                <c:ptCount val="7"/>
                <c:pt idx="0">
                  <c:v>5.3</c:v>
                </c:pt>
                <c:pt idx="2">
                  <c:v>3.5</c:v>
                </c:pt>
                <c:pt idx="4">
                  <c:v>0.7</c:v>
                </c:pt>
                <c:pt idx="6">
                  <c:v>1.6</c:v>
                </c:pt>
              </c:numCache>
            </c:numRef>
          </c:val>
          <c:extLst>
            <c:ext xmlns:c16="http://schemas.microsoft.com/office/drawing/2014/chart" uri="{C3380CC4-5D6E-409C-BE32-E72D297353CC}">
              <c16:uniqueId val="{00000000-BD1D-42DB-A515-CEFBC50D439C}"/>
            </c:ext>
          </c:extLst>
        </c:ser>
        <c:dLbls>
          <c:showLegendKey val="0"/>
          <c:showVal val="0"/>
          <c:showCatName val="0"/>
          <c:showSerName val="0"/>
          <c:showPercent val="0"/>
          <c:showBubbleSize val="0"/>
        </c:dLbls>
        <c:gapWidth val="25"/>
        <c:overlap val="-27"/>
        <c:axId val="778439048"/>
        <c:axId val="778441016"/>
      </c:barChart>
      <c:catAx>
        <c:axId val="7784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778441016"/>
        <c:crosses val="autoZero"/>
        <c:auto val="1"/>
        <c:lblAlgn val="ctr"/>
        <c:lblOffset val="100"/>
        <c:noMultiLvlLbl val="0"/>
      </c:catAx>
      <c:valAx>
        <c:axId val="778441016"/>
        <c:scaling>
          <c:orientation val="minMax"/>
        </c:scaling>
        <c:delete val="1"/>
        <c:axPos val="l"/>
        <c:numFmt formatCode="General" sourceLinked="1"/>
        <c:majorTickMark val="none"/>
        <c:minorTickMark val="none"/>
        <c:tickLblPos val="nextTo"/>
        <c:crossAx val="77843904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79543156488457"/>
          <c:y val="0"/>
          <c:w val="0.78960609124682057"/>
          <c:h val="0.75224475627082377"/>
        </c:manualLayout>
      </c:layout>
      <c:barChart>
        <c:barDir val="col"/>
        <c:grouping val="clustered"/>
        <c:varyColors val="0"/>
        <c:ser>
          <c:idx val="0"/>
          <c:order val="0"/>
          <c:tx>
            <c:strRef>
              <c:f>Foglio2!$A$3</c:f>
              <c:strCache>
                <c:ptCount val="1"/>
                <c:pt idx="0">
                  <c:v>GDP</c:v>
                </c:pt>
              </c:strCache>
            </c:strRef>
          </c:tx>
          <c:spPr>
            <a:solidFill>
              <a:schemeClr val="accent1"/>
            </a:solidFill>
            <a:ln>
              <a:noFill/>
            </a:ln>
            <a:effectLst/>
          </c:spPr>
          <c:invertIfNegative val="0"/>
          <c:dPt>
            <c:idx val="4"/>
            <c:invertIfNegative val="0"/>
            <c:bubble3D val="0"/>
            <c:spPr>
              <a:solidFill>
                <a:srgbClr val="004F90"/>
              </a:solidFill>
              <a:ln>
                <a:noFill/>
              </a:ln>
              <a:effectLst/>
            </c:spPr>
            <c:extLst>
              <c:ext xmlns:c16="http://schemas.microsoft.com/office/drawing/2014/chart" uri="{C3380CC4-5D6E-409C-BE32-E72D297353CC}">
                <c16:uniqueId val="{00000003-3448-4FE1-81D8-74567C74D91A}"/>
              </c:ext>
            </c:extLst>
          </c:dPt>
          <c:dPt>
            <c:idx val="6"/>
            <c:invertIfNegative val="0"/>
            <c:bubble3D val="0"/>
            <c:spPr>
              <a:solidFill>
                <a:srgbClr val="004F90"/>
              </a:solidFill>
              <a:ln>
                <a:noFill/>
              </a:ln>
              <a:effectLst/>
            </c:spPr>
            <c:extLst>
              <c:ext xmlns:c16="http://schemas.microsoft.com/office/drawing/2014/chart" uri="{C3380CC4-5D6E-409C-BE32-E72D297353CC}">
                <c16:uniqueId val="{00000004-3448-4FE1-81D8-74567C74D91A}"/>
              </c:ext>
            </c:extLst>
          </c:dPt>
          <c:dLbls>
            <c:dLbl>
              <c:idx val="0"/>
              <c:tx>
                <c:rich>
                  <a:bodyPr/>
                  <a:lstStyle/>
                  <a:p>
                    <a:r>
                      <a:rPr lang="en-US"/>
                      <a:t>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48-4FE1-81D8-74567C74D91A}"/>
                </c:ext>
              </c:extLst>
            </c:dLbl>
            <c:dLbl>
              <c:idx val="2"/>
              <c:tx>
                <c:rich>
                  <a:bodyPr/>
                  <a:lstStyle/>
                  <a:p>
                    <a:r>
                      <a:rPr lang="en-US"/>
                      <a:t>5.2%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448-4FE1-81D8-74567C74D91A}"/>
                </c:ext>
              </c:extLst>
            </c:dLbl>
            <c:dLbl>
              <c:idx val="4"/>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48-4FE1-81D8-74567C74D91A}"/>
                </c:ext>
              </c:extLst>
            </c:dLbl>
            <c:dLbl>
              <c:idx val="6"/>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448-4FE1-81D8-74567C74D91A}"/>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04F90"/>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Foglio2!$R$2:$X$2</c:f>
              <c:numCache>
                <c:formatCode>General</c:formatCode>
                <c:ptCount val="7"/>
                <c:pt idx="0">
                  <c:v>2021</c:v>
                </c:pt>
                <c:pt idx="2">
                  <c:v>2022</c:v>
                </c:pt>
                <c:pt idx="4">
                  <c:v>2023</c:v>
                </c:pt>
                <c:pt idx="6">
                  <c:v>2024</c:v>
                </c:pt>
              </c:numCache>
            </c:numRef>
          </c:cat>
          <c:val>
            <c:numRef>
              <c:f>Foglio2!$R$3:$X$3</c:f>
              <c:numCache>
                <c:formatCode>General</c:formatCode>
                <c:ptCount val="7"/>
                <c:pt idx="0">
                  <c:v>5.5</c:v>
                </c:pt>
                <c:pt idx="2">
                  <c:v>5.2</c:v>
                </c:pt>
                <c:pt idx="4">
                  <c:v>1.1000000000000001</c:v>
                </c:pt>
                <c:pt idx="6">
                  <c:v>2.4</c:v>
                </c:pt>
              </c:numCache>
            </c:numRef>
          </c:val>
          <c:extLst>
            <c:ext xmlns:c16="http://schemas.microsoft.com/office/drawing/2014/chart" uri="{C3380CC4-5D6E-409C-BE32-E72D297353CC}">
              <c16:uniqueId val="{00000000-3448-4FE1-81D8-74567C74D91A}"/>
            </c:ext>
          </c:extLst>
        </c:ser>
        <c:dLbls>
          <c:showLegendKey val="0"/>
          <c:showVal val="0"/>
          <c:showCatName val="0"/>
          <c:showSerName val="0"/>
          <c:showPercent val="0"/>
          <c:showBubbleSize val="0"/>
        </c:dLbls>
        <c:gapWidth val="25"/>
        <c:overlap val="-27"/>
        <c:axId val="778439048"/>
        <c:axId val="778441016"/>
      </c:barChart>
      <c:catAx>
        <c:axId val="7784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778441016"/>
        <c:crosses val="autoZero"/>
        <c:auto val="1"/>
        <c:lblAlgn val="ctr"/>
        <c:lblOffset val="100"/>
        <c:noMultiLvlLbl val="0"/>
      </c:catAx>
      <c:valAx>
        <c:axId val="778441016"/>
        <c:scaling>
          <c:orientation val="minMax"/>
        </c:scaling>
        <c:delete val="1"/>
        <c:axPos val="l"/>
        <c:numFmt formatCode="General" sourceLinked="1"/>
        <c:majorTickMark val="none"/>
        <c:minorTickMark val="none"/>
        <c:tickLblPos val="nextTo"/>
        <c:crossAx val="77843904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621340277899952E-2"/>
          <c:y val="0"/>
          <c:w val="0.93103448275862066"/>
          <c:h val="0.74505293434298558"/>
        </c:manualLayout>
      </c:layout>
      <c:barChart>
        <c:barDir val="col"/>
        <c:grouping val="clustered"/>
        <c:varyColors val="0"/>
        <c:ser>
          <c:idx val="0"/>
          <c:order val="0"/>
          <c:tx>
            <c:strRef>
              <c:f>Foglio2!$A$3</c:f>
              <c:strCache>
                <c:ptCount val="1"/>
                <c:pt idx="0">
                  <c:v>GDP</c:v>
                </c:pt>
              </c:strCache>
            </c:strRef>
          </c:tx>
          <c:spPr>
            <a:solidFill>
              <a:schemeClr val="accent1"/>
            </a:solidFill>
            <a:ln>
              <a:noFill/>
            </a:ln>
            <a:effectLst/>
          </c:spPr>
          <c:invertIfNegative val="0"/>
          <c:dPt>
            <c:idx val="4"/>
            <c:invertIfNegative val="0"/>
            <c:bubble3D val="0"/>
            <c:spPr>
              <a:solidFill>
                <a:srgbClr val="004F90"/>
              </a:solidFill>
              <a:ln>
                <a:noFill/>
              </a:ln>
              <a:effectLst/>
            </c:spPr>
            <c:extLst>
              <c:ext xmlns:c16="http://schemas.microsoft.com/office/drawing/2014/chart" uri="{C3380CC4-5D6E-409C-BE32-E72D297353CC}">
                <c16:uniqueId val="{00000001-67DB-4E12-85A7-29ED34323962}"/>
              </c:ext>
            </c:extLst>
          </c:dPt>
          <c:dPt>
            <c:idx val="6"/>
            <c:invertIfNegative val="0"/>
            <c:bubble3D val="0"/>
            <c:spPr>
              <a:solidFill>
                <a:srgbClr val="004F90"/>
              </a:solidFill>
              <a:ln>
                <a:noFill/>
              </a:ln>
              <a:effectLst/>
            </c:spPr>
            <c:extLst>
              <c:ext xmlns:c16="http://schemas.microsoft.com/office/drawing/2014/chart" uri="{C3380CC4-5D6E-409C-BE32-E72D297353CC}">
                <c16:uniqueId val="{00000002-67DB-4E12-85A7-29ED34323962}"/>
              </c:ext>
            </c:extLst>
          </c:dPt>
          <c:dLbls>
            <c:dLbl>
              <c:idx val="0"/>
              <c:tx>
                <c:rich>
                  <a:bodyPr/>
                  <a:lstStyle/>
                  <a:p>
                    <a:r>
                      <a:rPr lang="en-US"/>
                      <a:t>4.9%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7DB-4E12-85A7-29ED34323962}"/>
                </c:ext>
              </c:extLst>
            </c:dLbl>
            <c:dLbl>
              <c:idx val="2"/>
              <c:tx>
                <c:rich>
                  <a:bodyPr/>
                  <a:lstStyle/>
                  <a:p>
                    <a:r>
                      <a:rPr lang="en-US"/>
                      <a:t>6.2%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7DB-4E12-85A7-29ED34323962}"/>
                </c:ext>
              </c:extLst>
            </c:dLbl>
            <c:dLbl>
              <c:idx val="4"/>
              <c:tx>
                <c:rich>
                  <a:bodyPr/>
                  <a:lstStyle/>
                  <a:p>
                    <a:r>
                      <a:rPr lang="en-US"/>
                      <a:t>0.7%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7DB-4E12-85A7-29ED34323962}"/>
                </c:ext>
              </c:extLst>
            </c:dLbl>
            <c:dLbl>
              <c:idx val="6"/>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7DB-4E12-85A7-29ED34323962}"/>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04F90"/>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Foglio2!$Z$2:$AF$2</c:f>
              <c:numCache>
                <c:formatCode>General</c:formatCode>
                <c:ptCount val="7"/>
                <c:pt idx="0">
                  <c:v>2021</c:v>
                </c:pt>
                <c:pt idx="2">
                  <c:v>2022</c:v>
                </c:pt>
                <c:pt idx="4">
                  <c:v>2023</c:v>
                </c:pt>
                <c:pt idx="6">
                  <c:v>2024</c:v>
                </c:pt>
              </c:numCache>
            </c:numRef>
          </c:cat>
          <c:val>
            <c:numRef>
              <c:f>Foglio2!$Z$3:$AF$3</c:f>
              <c:numCache>
                <c:formatCode>General</c:formatCode>
                <c:ptCount val="7"/>
                <c:pt idx="0">
                  <c:v>4.9000000000000004</c:v>
                </c:pt>
                <c:pt idx="2">
                  <c:v>6.2</c:v>
                </c:pt>
                <c:pt idx="4">
                  <c:v>0.7</c:v>
                </c:pt>
                <c:pt idx="6">
                  <c:v>2.4</c:v>
                </c:pt>
              </c:numCache>
            </c:numRef>
          </c:val>
          <c:extLst>
            <c:ext xmlns:c16="http://schemas.microsoft.com/office/drawing/2014/chart" uri="{C3380CC4-5D6E-409C-BE32-E72D297353CC}">
              <c16:uniqueId val="{00000000-67DB-4E12-85A7-29ED34323962}"/>
            </c:ext>
          </c:extLst>
        </c:ser>
        <c:dLbls>
          <c:showLegendKey val="0"/>
          <c:showVal val="0"/>
          <c:showCatName val="0"/>
          <c:showSerName val="0"/>
          <c:showPercent val="0"/>
          <c:showBubbleSize val="0"/>
        </c:dLbls>
        <c:gapWidth val="25"/>
        <c:overlap val="-27"/>
        <c:axId val="778439048"/>
        <c:axId val="778441016"/>
      </c:barChart>
      <c:catAx>
        <c:axId val="7784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778441016"/>
        <c:crosses val="autoZero"/>
        <c:auto val="1"/>
        <c:lblAlgn val="ctr"/>
        <c:lblOffset val="100"/>
        <c:noMultiLvlLbl val="0"/>
      </c:catAx>
      <c:valAx>
        <c:axId val="778441016"/>
        <c:scaling>
          <c:orientation val="minMax"/>
        </c:scaling>
        <c:delete val="1"/>
        <c:axPos val="l"/>
        <c:numFmt formatCode="General" sourceLinked="1"/>
        <c:majorTickMark val="none"/>
        <c:minorTickMark val="none"/>
        <c:tickLblPos val="nextTo"/>
        <c:crossAx val="77843904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209058357321649E-2"/>
          <c:y val="2.6660033146608142E-2"/>
          <c:w val="0.77881223695174528"/>
          <c:h val="0.67608059726871106"/>
        </c:manualLayout>
      </c:layout>
      <c:barChart>
        <c:barDir val="col"/>
        <c:grouping val="clustered"/>
        <c:varyColors val="0"/>
        <c:ser>
          <c:idx val="0"/>
          <c:order val="0"/>
          <c:tx>
            <c:strRef>
              <c:f>Foglio2!$A$3</c:f>
              <c:strCache>
                <c:ptCount val="1"/>
                <c:pt idx="0">
                  <c:v>GDP</c:v>
                </c:pt>
              </c:strCache>
            </c:strRef>
          </c:tx>
          <c:spPr>
            <a:solidFill>
              <a:schemeClr val="accent1"/>
            </a:solidFill>
            <a:ln>
              <a:noFill/>
            </a:ln>
            <a:effectLst/>
          </c:spPr>
          <c:invertIfNegative val="0"/>
          <c:dPt>
            <c:idx val="4"/>
            <c:invertIfNegative val="0"/>
            <c:bubble3D val="0"/>
            <c:spPr>
              <a:solidFill>
                <a:srgbClr val="004F91"/>
              </a:solidFill>
              <a:ln>
                <a:noFill/>
              </a:ln>
              <a:effectLst/>
            </c:spPr>
            <c:extLst>
              <c:ext xmlns:c16="http://schemas.microsoft.com/office/drawing/2014/chart" uri="{C3380CC4-5D6E-409C-BE32-E72D297353CC}">
                <c16:uniqueId val="{00000001-DDA4-4880-A874-673C784B52A9}"/>
              </c:ext>
            </c:extLst>
          </c:dPt>
          <c:dPt>
            <c:idx val="6"/>
            <c:invertIfNegative val="0"/>
            <c:bubble3D val="0"/>
            <c:spPr>
              <a:solidFill>
                <a:srgbClr val="004F91"/>
              </a:solidFill>
              <a:ln>
                <a:noFill/>
              </a:ln>
              <a:effectLst/>
            </c:spPr>
            <c:extLst>
              <c:ext xmlns:c16="http://schemas.microsoft.com/office/drawing/2014/chart" uri="{C3380CC4-5D6E-409C-BE32-E72D297353CC}">
                <c16:uniqueId val="{00000002-DDA4-4880-A874-673C784B52A9}"/>
              </c:ext>
            </c:extLst>
          </c:dPt>
          <c:dLbls>
            <c:dLbl>
              <c:idx val="0"/>
              <c:tx>
                <c:rich>
                  <a:bodyPr/>
                  <a:lstStyle/>
                  <a:p>
                    <a:r>
                      <a:rPr lang="en-US">
                        <a:solidFill>
                          <a:srgbClr val="004F90"/>
                        </a:solidFill>
                      </a:rPr>
                      <a:t>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DA4-4880-A874-673C784B52A9}"/>
                </c:ext>
              </c:extLst>
            </c:dLbl>
            <c:dLbl>
              <c:idx val="2"/>
              <c:tx>
                <c:rich>
                  <a:bodyPr/>
                  <a:lstStyle/>
                  <a:p>
                    <a:r>
                      <a:rPr lang="en-US"/>
                      <a:t>3.9%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DA4-4880-A874-673C784B52A9}"/>
                </c:ext>
              </c:extLst>
            </c:dLbl>
            <c:dLbl>
              <c:idx val="4"/>
              <c:tx>
                <c:rich>
                  <a:bodyPr/>
                  <a:lstStyle/>
                  <a:p>
                    <a:r>
                      <a:rPr lang="en-US"/>
                      <a:t>0.6%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DA4-4880-A874-673C784B52A9}"/>
                </c:ext>
              </c:extLst>
            </c:dLbl>
            <c:dLbl>
              <c:idx val="6"/>
              <c:tx>
                <c:rich>
                  <a:bodyPr/>
                  <a:lstStyle/>
                  <a:p>
                    <a:r>
                      <a:rPr lang="en-US"/>
                      <a:t>0.9%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DA4-4880-A874-673C784B52A9}"/>
                </c:ext>
              </c:extLst>
            </c:dLbl>
            <c:spPr>
              <a:solidFill>
                <a:schemeClr val="bg2"/>
              </a:solid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rgbClr val="004F90"/>
                    </a:solidFill>
                    <a:latin typeface="Nexa Bold" panose="02000000000000000000" pitchFamily="50"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Foglio2!$J$2:$P$2</c:f>
              <c:numCache>
                <c:formatCode>General</c:formatCode>
                <c:ptCount val="7"/>
                <c:pt idx="0">
                  <c:v>2021</c:v>
                </c:pt>
                <c:pt idx="2">
                  <c:v>2022</c:v>
                </c:pt>
                <c:pt idx="4">
                  <c:v>2023</c:v>
                </c:pt>
                <c:pt idx="6">
                  <c:v>2024</c:v>
                </c:pt>
              </c:numCache>
            </c:numRef>
          </c:cat>
          <c:val>
            <c:numRef>
              <c:f>Foglio2!$J$3:$P$3</c:f>
              <c:numCache>
                <c:formatCode>General</c:formatCode>
                <c:ptCount val="7"/>
                <c:pt idx="0">
                  <c:v>6.7</c:v>
                </c:pt>
                <c:pt idx="2">
                  <c:v>3.9</c:v>
                </c:pt>
                <c:pt idx="4">
                  <c:v>0.6</c:v>
                </c:pt>
                <c:pt idx="6">
                  <c:v>0.9</c:v>
                </c:pt>
              </c:numCache>
            </c:numRef>
          </c:val>
          <c:extLst>
            <c:ext xmlns:c16="http://schemas.microsoft.com/office/drawing/2014/chart" uri="{C3380CC4-5D6E-409C-BE32-E72D297353CC}">
              <c16:uniqueId val="{00000000-DDA4-4880-A874-673C784B52A9}"/>
            </c:ext>
          </c:extLst>
        </c:ser>
        <c:dLbls>
          <c:showLegendKey val="0"/>
          <c:showVal val="0"/>
          <c:showCatName val="0"/>
          <c:showSerName val="0"/>
          <c:showPercent val="0"/>
          <c:showBubbleSize val="0"/>
        </c:dLbls>
        <c:gapWidth val="25"/>
        <c:overlap val="-27"/>
        <c:axId val="778439048"/>
        <c:axId val="778441016"/>
      </c:barChart>
      <c:catAx>
        <c:axId val="77843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778441016"/>
        <c:crosses val="autoZero"/>
        <c:auto val="1"/>
        <c:lblAlgn val="ctr"/>
        <c:lblOffset val="100"/>
        <c:noMultiLvlLbl val="0"/>
      </c:catAx>
      <c:valAx>
        <c:axId val="778441016"/>
        <c:scaling>
          <c:orientation val="minMax"/>
        </c:scaling>
        <c:delete val="1"/>
        <c:axPos val="l"/>
        <c:numFmt formatCode="General" sourceLinked="1"/>
        <c:majorTickMark val="none"/>
        <c:minorTickMark val="none"/>
        <c:tickLblPos val="nextTo"/>
        <c:crossAx val="77843904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65631748508502E-2"/>
          <c:y val="6.4131550014116287E-2"/>
          <c:w val="0.53332803657867078"/>
          <c:h val="0.80353030303030304"/>
        </c:manualLayout>
      </c:layout>
      <c:barChart>
        <c:barDir val="col"/>
        <c:grouping val="clustered"/>
        <c:varyColors val="0"/>
        <c:ser>
          <c:idx val="1"/>
          <c:order val="1"/>
          <c:tx>
            <c:strRef>
              <c:f>Foglio1!$P$24</c:f>
              <c:strCache>
                <c:ptCount val="1"/>
                <c:pt idx="0">
                  <c:v>total dividend </c:v>
                </c:pt>
              </c:strCache>
            </c:strRef>
          </c:tx>
          <c:spPr>
            <a:solidFill>
              <a:srgbClr val="004F91"/>
            </a:solidFill>
            <a:ln>
              <a:noFill/>
            </a:ln>
            <a:effectLst/>
          </c:spPr>
          <c:invertIfNegative val="0"/>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2-9E2F-45B5-A2CA-C672BDFF4389}"/>
              </c:ext>
            </c:extLst>
          </c:dPt>
          <c:cat>
            <c:numRef>
              <c:f>Foglio1!$Q$21:$Y$21</c:f>
              <c:numCache>
                <c:formatCode>General</c:formatCode>
                <c:ptCount val="9"/>
                <c:pt idx="0">
                  <c:v>2018</c:v>
                </c:pt>
                <c:pt idx="2">
                  <c:v>2019</c:v>
                </c:pt>
                <c:pt idx="4">
                  <c:v>2020</c:v>
                </c:pt>
                <c:pt idx="6">
                  <c:v>2021</c:v>
                </c:pt>
                <c:pt idx="8">
                  <c:v>2022</c:v>
                </c:pt>
              </c:numCache>
            </c:numRef>
          </c:cat>
          <c:val>
            <c:numRef>
              <c:f>Foglio1!$Q$24:$Y$24</c:f>
              <c:numCache>
                <c:formatCode>General</c:formatCode>
                <c:ptCount val="9"/>
                <c:pt idx="0" formatCode="_-* #,##0.00\ _€_-;\-* #,##0.00\ _€_-;_-* &quot;-&quot;??\ _€_-;_-@_-">
                  <c:v>6919</c:v>
                </c:pt>
                <c:pt idx="2" formatCode="_-* #,##0.00\ _€_-;\-* #,##0.00\ _€_-;_-* &quot;-&quot;??\ _€_-;_-@_-">
                  <c:v>0</c:v>
                </c:pt>
                <c:pt idx="4" formatCode="_-* #,##0.00\ _€_-;\-* #,##0.00\ _€_-;_-* &quot;-&quot;??\ _€_-;_-@_-">
                  <c:v>26787</c:v>
                </c:pt>
                <c:pt idx="6" formatCode="_-* #,##0.00\ _€_-;\-* #,##0.00\ _€_-;_-* &quot;-&quot;??\ _€_-;_-@_-">
                  <c:v>26679</c:v>
                </c:pt>
                <c:pt idx="8" formatCode="_-* #,##0.00\ _€_-;\-* #,##0.00\ _€_-;_-* &quot;-&quot;??\ _€_-;_-@_-">
                  <c:v>26679.293460000001</c:v>
                </c:pt>
              </c:numCache>
            </c:numRef>
          </c:val>
          <c:extLst>
            <c:ext xmlns:c16="http://schemas.microsoft.com/office/drawing/2014/chart" uri="{C3380CC4-5D6E-409C-BE32-E72D297353CC}">
              <c16:uniqueId val="{00000000-9E2F-45B5-A2CA-C672BDFF4389}"/>
            </c:ext>
          </c:extLst>
        </c:ser>
        <c:dLbls>
          <c:showLegendKey val="0"/>
          <c:showVal val="0"/>
          <c:showCatName val="0"/>
          <c:showSerName val="0"/>
          <c:showPercent val="0"/>
          <c:showBubbleSize val="0"/>
        </c:dLbls>
        <c:gapWidth val="0"/>
        <c:overlap val="-50"/>
        <c:axId val="1269063800"/>
        <c:axId val="324689704"/>
      </c:barChart>
      <c:lineChart>
        <c:grouping val="standard"/>
        <c:varyColors val="0"/>
        <c:ser>
          <c:idx val="0"/>
          <c:order val="0"/>
          <c:tx>
            <c:strRef>
              <c:f>Foglio1!$P$23</c:f>
              <c:strCache>
                <c:ptCount val="1"/>
                <c:pt idx="0">
                  <c:v>pay-out ratio</c:v>
                </c:pt>
              </c:strCache>
            </c:strRef>
          </c:tx>
          <c:spPr>
            <a:ln w="28575" cap="rnd">
              <a:solidFill>
                <a:srgbClr val="EB5F0A"/>
              </a:solidFill>
              <a:round/>
            </a:ln>
            <a:effectLst/>
          </c:spPr>
          <c:marker>
            <c:symbol val="circle"/>
            <c:size val="8"/>
            <c:spPr>
              <a:solidFill>
                <a:srgbClr val="EB5F0A"/>
              </a:solidFill>
              <a:ln w="22225">
                <a:solidFill>
                  <a:schemeClr val="bg1">
                    <a:lumMod val="65000"/>
                  </a:schemeClr>
                </a:solidFill>
              </a:ln>
              <a:effectLst/>
            </c:spPr>
          </c:marker>
          <c:dLbls>
            <c:dLbl>
              <c:idx val="6"/>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Nexa Bold" panose="02000000000000000000" pitchFamily="50" charset="0"/>
                      <a:ea typeface="+mn-ea"/>
                      <a:cs typeface="+mn-cs"/>
                    </a:defRPr>
                  </a:pPr>
                  <a:endParaRPr lang="it-IT"/>
                </a:p>
              </c:txPr>
              <c:dLblPos val="t"/>
              <c:showLegendKey val="0"/>
              <c:showVal val="1"/>
              <c:showCatName val="0"/>
              <c:showSerName val="0"/>
              <c:showPercent val="0"/>
              <c:showBubbleSize val="0"/>
              <c:extLst>
                <c:ext xmlns:c16="http://schemas.microsoft.com/office/drawing/2014/chart" uri="{C3380CC4-5D6E-409C-BE32-E72D297353CC}">
                  <c16:uniqueId val="{00000003-9E2F-45B5-A2CA-C672BDFF4389}"/>
                </c:ext>
              </c:extLst>
            </c:dLbl>
            <c:dLbl>
              <c:idx val="8"/>
              <c:layout>
                <c:manualLayout>
                  <c:x val="-5.1273580763461564E-2"/>
                  <c:y val="-8.2742424242424215E-2"/>
                </c:manualLayout>
              </c:layout>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Nexa Bold" panose="02000000000000000000" pitchFamily="50" charset="0"/>
                      <a:ea typeface="+mn-ea"/>
                      <a:cs typeface="+mn-cs"/>
                    </a:defRPr>
                  </a:pPr>
                  <a:endParaRPr lang="it-IT"/>
                </a:p>
              </c:txPr>
              <c:dLblPos val="r"/>
              <c:showLegendKey val="0"/>
              <c:showVal val="1"/>
              <c:showCatName val="0"/>
              <c:showSerName val="0"/>
              <c:showPercent val="0"/>
              <c:showBubbleSize val="0"/>
              <c:extLst>
                <c:ext xmlns:c15="http://schemas.microsoft.com/office/drawing/2012/chart" uri="{CE6537A1-D6FC-4f65-9D91-7224C49458BB}">
                  <c15:layout>
                    <c:manualLayout>
                      <c:w val="6.7142339130491918E-2"/>
                      <c:h val="0.13982828282828286"/>
                    </c:manualLayout>
                  </c15:layout>
                </c:ext>
                <c:ext xmlns:c16="http://schemas.microsoft.com/office/drawing/2014/chart" uri="{C3380CC4-5D6E-409C-BE32-E72D297353CC}">
                  <c16:uniqueId val="{00000004-9E2F-45B5-A2CA-C672BDFF43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Nexa Bold" panose="02000000000000000000" pitchFamily="50" charset="0"/>
                    <a:ea typeface="+mn-ea"/>
                    <a:cs typeface="+mn-cs"/>
                  </a:defRPr>
                </a:pPr>
                <a:endParaRPr lang="it-I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Foglio1!$Q$21:$Y$21</c:f>
              <c:numCache>
                <c:formatCode>General</c:formatCode>
                <c:ptCount val="9"/>
                <c:pt idx="0">
                  <c:v>2018</c:v>
                </c:pt>
                <c:pt idx="2">
                  <c:v>2019</c:v>
                </c:pt>
                <c:pt idx="4">
                  <c:v>2020</c:v>
                </c:pt>
                <c:pt idx="6">
                  <c:v>2021</c:v>
                </c:pt>
                <c:pt idx="8">
                  <c:v>2022</c:v>
                </c:pt>
              </c:numCache>
            </c:numRef>
          </c:cat>
          <c:val>
            <c:numRef>
              <c:f>Foglio1!$Q$23:$Y$23</c:f>
              <c:numCache>
                <c:formatCode>General</c:formatCode>
                <c:ptCount val="9"/>
                <c:pt idx="0" formatCode="0%">
                  <c:v>0.48869896878090124</c:v>
                </c:pt>
                <c:pt idx="2" formatCode="0%">
                  <c:v>0</c:v>
                </c:pt>
                <c:pt idx="4" formatCode="0%">
                  <c:v>0.84257045797684949</c:v>
                </c:pt>
                <c:pt idx="6" formatCode="0%">
                  <c:v>0.6052404718693285</c:v>
                </c:pt>
                <c:pt idx="8" formatCode="0%">
                  <c:v>0.56349625015840832</c:v>
                </c:pt>
              </c:numCache>
            </c:numRef>
          </c:val>
          <c:smooth val="0"/>
          <c:extLst>
            <c:ext xmlns:c16="http://schemas.microsoft.com/office/drawing/2014/chart" uri="{C3380CC4-5D6E-409C-BE32-E72D297353CC}">
              <c16:uniqueId val="{00000001-9E2F-45B5-A2CA-C672BDFF4389}"/>
            </c:ext>
          </c:extLst>
        </c:ser>
        <c:dLbls>
          <c:showLegendKey val="0"/>
          <c:showVal val="0"/>
          <c:showCatName val="0"/>
          <c:showSerName val="0"/>
          <c:showPercent val="0"/>
          <c:showBubbleSize val="0"/>
        </c:dLbls>
        <c:marker val="1"/>
        <c:smooth val="0"/>
        <c:axId val="934870376"/>
        <c:axId val="926036392"/>
      </c:lineChart>
      <c:catAx>
        <c:axId val="1269063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324689704"/>
        <c:crosses val="autoZero"/>
        <c:auto val="1"/>
        <c:lblAlgn val="ctr"/>
        <c:lblOffset val="100"/>
        <c:noMultiLvlLbl val="0"/>
      </c:catAx>
      <c:valAx>
        <c:axId val="324689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1269063800"/>
        <c:crosses val="autoZero"/>
        <c:crossBetween val="between"/>
      </c:valAx>
      <c:valAx>
        <c:axId val="92603639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crossAx val="934870376"/>
        <c:crosses val="max"/>
        <c:crossBetween val="between"/>
      </c:valAx>
      <c:catAx>
        <c:axId val="934870376"/>
        <c:scaling>
          <c:orientation val="minMax"/>
        </c:scaling>
        <c:delete val="1"/>
        <c:axPos val="b"/>
        <c:numFmt formatCode="General" sourceLinked="1"/>
        <c:majorTickMark val="out"/>
        <c:minorTickMark val="none"/>
        <c:tickLblPos val="nextTo"/>
        <c:crossAx val="926036392"/>
        <c:crosses val="autoZero"/>
        <c:auto val="1"/>
        <c:lblAlgn val="ctr"/>
        <c:lblOffset val="100"/>
        <c:noMultiLvlLbl val="0"/>
      </c:catAx>
      <c:spPr>
        <a:noFill/>
        <a:ln>
          <a:noFill/>
        </a:ln>
        <a:effectLst/>
      </c:spPr>
    </c:plotArea>
    <c:legend>
      <c:legendPos val="r"/>
      <c:layout>
        <c:manualLayout>
          <c:xMode val="edge"/>
          <c:yMode val="edge"/>
          <c:x val="0.72524678197263492"/>
          <c:y val="0.65572272727272729"/>
          <c:w val="0.18118385652724453"/>
          <c:h val="0.1760292929292929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Nexa Bold" panose="02000000000000000000" pitchFamily="50" charset="0"/>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latin typeface="Nexa Bold" panose="02000000000000000000" pitchFamily="50"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6C3BD84-2C41-7D41-A7CF-FE622BBD8549}" type="datetimeFigureOut">
              <a:rPr lang="it-IT" smtClean="0"/>
              <a:t>27/06/2023</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6C6B2EF-D1AD-EC40-BE27-F6F32F847EC9}" type="slidenum">
              <a:rPr lang="it-IT" smtClean="0"/>
              <a:t>‹N›</a:t>
            </a:fld>
            <a:endParaRPr lang="it-IT"/>
          </a:p>
        </p:txBody>
      </p:sp>
    </p:spTree>
    <p:extLst>
      <p:ext uri="{BB962C8B-B14F-4D97-AF65-F5344CB8AC3E}">
        <p14:creationId xmlns:p14="http://schemas.microsoft.com/office/powerpoint/2010/main" val="309208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6C6B2EF-D1AD-EC40-BE27-F6F32F847EC9}" type="slidenum">
              <a:rPr lang="it-IT" smtClean="0"/>
              <a:t>19</a:t>
            </a:fld>
            <a:endParaRPr lang="it-IT"/>
          </a:p>
        </p:txBody>
      </p:sp>
    </p:spTree>
    <p:extLst>
      <p:ext uri="{BB962C8B-B14F-4D97-AF65-F5344CB8AC3E}">
        <p14:creationId xmlns:p14="http://schemas.microsoft.com/office/powerpoint/2010/main" val="1990513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resentazione">
    <p:bg>
      <p:bgPr>
        <a:solidFill>
          <a:srgbClr val="004F90"/>
        </a:solidFill>
        <a:effectLst/>
      </p:bgPr>
    </p:bg>
    <p:spTree>
      <p:nvGrpSpPr>
        <p:cNvPr id="1" name=""/>
        <p:cNvGrpSpPr/>
        <p:nvPr/>
      </p:nvGrpSpPr>
      <p:grpSpPr>
        <a:xfrm>
          <a:off x="0" y="0"/>
          <a:ext cx="0" cy="0"/>
          <a:chOff x="0" y="0"/>
          <a:chExt cx="0" cy="0"/>
        </a:xfrm>
      </p:grpSpPr>
      <p:cxnSp>
        <p:nvCxnSpPr>
          <p:cNvPr id="8" name="Connettore 1 7">
            <a:extLst>
              <a:ext uri="{FF2B5EF4-FFF2-40B4-BE49-F238E27FC236}">
                <a16:creationId xmlns:a16="http://schemas.microsoft.com/office/drawing/2014/main" id="{0E742FA1-2F59-6E41-BF48-001D9C6239B2}"/>
              </a:ext>
            </a:extLst>
          </p:cNvPr>
          <p:cNvCxnSpPr/>
          <p:nvPr userDrawn="1"/>
        </p:nvCxnSpPr>
        <p:spPr>
          <a:xfrm flipH="1">
            <a:off x="5000302" y="3766477"/>
            <a:ext cx="74869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olo 26">
            <a:extLst>
              <a:ext uri="{FF2B5EF4-FFF2-40B4-BE49-F238E27FC236}">
                <a16:creationId xmlns:a16="http://schemas.microsoft.com/office/drawing/2014/main" id="{60DCA4C6-4A97-044A-9A7F-CBE418B34435}"/>
              </a:ext>
            </a:extLst>
          </p:cNvPr>
          <p:cNvSpPr>
            <a:spLocks noGrp="1"/>
          </p:cNvSpPr>
          <p:nvPr>
            <p:ph type="title" hasCustomPrompt="1"/>
          </p:nvPr>
        </p:nvSpPr>
        <p:spPr>
          <a:xfrm>
            <a:off x="4839912" y="4149102"/>
            <a:ext cx="6500363" cy="459988"/>
          </a:xfrm>
          <a:prstGeom prst="rect">
            <a:avLst/>
          </a:prstGeom>
        </p:spPr>
        <p:txBody>
          <a:bodyPr/>
          <a:lstStyle>
            <a:lvl1pPr algn="r">
              <a:defRPr sz="3300" b="1" i="0">
                <a:solidFill>
                  <a:schemeClr val="bg1"/>
                </a:solidFill>
                <a:latin typeface="Nexa Bold" panose="02000000000000000000" pitchFamily="2" charset="77"/>
              </a:defRPr>
            </a:lvl1pPr>
          </a:lstStyle>
          <a:p>
            <a:r>
              <a:rPr lang="it-IT" dirty="0"/>
              <a:t>TITOLO PRESENTAZIONE</a:t>
            </a:r>
          </a:p>
        </p:txBody>
      </p:sp>
      <p:sp>
        <p:nvSpPr>
          <p:cNvPr id="18" name="Segnaposto testo 28">
            <a:extLst>
              <a:ext uri="{FF2B5EF4-FFF2-40B4-BE49-F238E27FC236}">
                <a16:creationId xmlns:a16="http://schemas.microsoft.com/office/drawing/2014/main" id="{21C75319-2CA7-C74F-9E9C-794D5BC711DD}"/>
              </a:ext>
            </a:extLst>
          </p:cNvPr>
          <p:cNvSpPr>
            <a:spLocks noGrp="1"/>
          </p:cNvSpPr>
          <p:nvPr>
            <p:ph type="body" sz="quarter" idx="13" hasCustomPrompt="1"/>
          </p:nvPr>
        </p:nvSpPr>
        <p:spPr>
          <a:xfrm>
            <a:off x="4985509" y="4818279"/>
            <a:ext cx="6354762" cy="346885"/>
          </a:xfrm>
          <a:prstGeom prst="rect">
            <a:avLst/>
          </a:prstGeom>
        </p:spPr>
        <p:txBody>
          <a:bodyPr/>
          <a:lstStyle>
            <a:lvl1pPr marL="0" indent="0" algn="r">
              <a:buNone/>
              <a:defRPr sz="2000" b="1" i="0">
                <a:solidFill>
                  <a:schemeClr val="bg1"/>
                </a:solidFill>
                <a:latin typeface="Nexa Bold" panose="02000000000000000000" pitchFamily="2" charset="77"/>
              </a:defRPr>
            </a:lvl1pPr>
          </a:lstStyle>
          <a:p>
            <a:pPr lvl="0"/>
            <a:r>
              <a:rPr lang="it-IT" dirty="0"/>
              <a:t>SOTTOTITOLO/DATA</a:t>
            </a:r>
          </a:p>
        </p:txBody>
      </p:sp>
      <p:pic>
        <p:nvPicPr>
          <p:cNvPr id="11" name="Immagine 10" descr="Immagine che contiene disegnando&#10;&#10;Descrizione generata automaticamente">
            <a:extLst>
              <a:ext uri="{FF2B5EF4-FFF2-40B4-BE49-F238E27FC236}">
                <a16:creationId xmlns:a16="http://schemas.microsoft.com/office/drawing/2014/main" id="{38603CBE-27DC-9542-87A8-C9F30C7D7F84}"/>
              </a:ext>
            </a:extLst>
          </p:cNvPr>
          <p:cNvPicPr>
            <a:picLocks noChangeAspect="1"/>
          </p:cNvPicPr>
          <p:nvPr userDrawn="1"/>
        </p:nvPicPr>
        <p:blipFill>
          <a:blip r:embed="rId2"/>
          <a:stretch>
            <a:fillRect/>
          </a:stretch>
        </p:blipFill>
        <p:spPr>
          <a:xfrm>
            <a:off x="5000299" y="1640550"/>
            <a:ext cx="6500360" cy="1667769"/>
          </a:xfrm>
          <a:prstGeom prst="rect">
            <a:avLst/>
          </a:prstGeom>
        </p:spPr>
      </p:pic>
    </p:spTree>
    <p:extLst>
      <p:ext uri="{BB962C8B-B14F-4D97-AF65-F5344CB8AC3E}">
        <p14:creationId xmlns:p14="http://schemas.microsoft.com/office/powerpoint/2010/main" val="880853433"/>
      </p:ext>
    </p:extLst>
  </p:cSld>
  <p:clrMapOvr>
    <a:masterClrMapping/>
  </p:clrMapOvr>
  <p:extLst>
    <p:ext uri="{DCECCB84-F9BA-43D5-87BE-67443E8EF086}">
      <p15:sldGuideLst xmlns:p15="http://schemas.microsoft.com/office/powerpoint/2012/main">
        <p15:guide id="1" pos="313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ice_9 capitoli">
    <p:bg>
      <p:bgPr>
        <a:solidFill>
          <a:srgbClr val="004F90"/>
        </a:solidFill>
        <a:effectLst/>
      </p:bgPr>
    </p:bg>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779B56F0-CE19-3A42-A6F3-4D9F2859782B}"/>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1" name="Titolo 26">
            <a:extLst>
              <a:ext uri="{FF2B5EF4-FFF2-40B4-BE49-F238E27FC236}">
                <a16:creationId xmlns:a16="http://schemas.microsoft.com/office/drawing/2014/main" id="{CBF0B9E1-9DC2-7F43-A43D-24ADF48CC2A4}"/>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sp>
        <p:nvSpPr>
          <p:cNvPr id="12" name="Rettangolo 11">
            <a:extLst>
              <a:ext uri="{FF2B5EF4-FFF2-40B4-BE49-F238E27FC236}">
                <a16:creationId xmlns:a16="http://schemas.microsoft.com/office/drawing/2014/main" id="{4B81BB2A-6DC3-481C-84BE-B688C1877728}"/>
              </a:ext>
            </a:extLst>
          </p:cNvPr>
          <p:cNvSpPr/>
          <p:nvPr userDrawn="1"/>
        </p:nvSpPr>
        <p:spPr>
          <a:xfrm>
            <a:off x="5434208" y="1724419"/>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B08CEE9-6EFF-4600-88A9-7B87193D2D54}"/>
              </a:ext>
            </a:extLst>
          </p:cNvPr>
          <p:cNvSpPr/>
          <p:nvPr userDrawn="1"/>
        </p:nvSpPr>
        <p:spPr>
          <a:xfrm>
            <a:off x="5434211" y="2355057"/>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A40AF7B-98AD-4B4F-ACD5-CD2DEA424475}"/>
              </a:ext>
            </a:extLst>
          </p:cNvPr>
          <p:cNvSpPr/>
          <p:nvPr userDrawn="1"/>
        </p:nvSpPr>
        <p:spPr>
          <a:xfrm>
            <a:off x="5434214" y="2985695"/>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FE3CE19-2ED6-42F6-8D30-46A9680D0136}"/>
              </a:ext>
            </a:extLst>
          </p:cNvPr>
          <p:cNvSpPr/>
          <p:nvPr userDrawn="1"/>
        </p:nvSpPr>
        <p:spPr>
          <a:xfrm>
            <a:off x="5434217" y="4246971"/>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7517A81C-9976-405C-A03F-8426DCD4A089}"/>
              </a:ext>
            </a:extLst>
          </p:cNvPr>
          <p:cNvSpPr/>
          <p:nvPr userDrawn="1"/>
        </p:nvSpPr>
        <p:spPr>
          <a:xfrm>
            <a:off x="5434220" y="4877609"/>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5F0182-70CC-4049-9176-9FC751C585F7}"/>
              </a:ext>
            </a:extLst>
          </p:cNvPr>
          <p:cNvSpPr/>
          <p:nvPr userDrawn="1"/>
        </p:nvSpPr>
        <p:spPr>
          <a:xfrm>
            <a:off x="5434199" y="6138883"/>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25AAD94A-E70F-417C-94AB-82BA66BDC4DB}"/>
              </a:ext>
            </a:extLst>
          </p:cNvPr>
          <p:cNvSpPr/>
          <p:nvPr userDrawn="1"/>
        </p:nvSpPr>
        <p:spPr>
          <a:xfrm>
            <a:off x="5434202" y="3616333"/>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7F381F46-3875-4649-A2D6-9212C00BFA46}"/>
              </a:ext>
            </a:extLst>
          </p:cNvPr>
          <p:cNvSpPr/>
          <p:nvPr userDrawn="1"/>
        </p:nvSpPr>
        <p:spPr>
          <a:xfrm>
            <a:off x="5434205" y="5508247"/>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FF60E96C-7A0D-4E53-8A67-5DA8BDFEF21B}"/>
              </a:ext>
            </a:extLst>
          </p:cNvPr>
          <p:cNvSpPr/>
          <p:nvPr userDrawn="1"/>
        </p:nvSpPr>
        <p:spPr>
          <a:xfrm>
            <a:off x="5434220" y="1088541"/>
            <a:ext cx="6008361"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Segnaposto testo 28">
            <a:extLst>
              <a:ext uri="{FF2B5EF4-FFF2-40B4-BE49-F238E27FC236}">
                <a16:creationId xmlns:a16="http://schemas.microsoft.com/office/drawing/2014/main" id="{0A020901-8829-4FD4-8246-6AB9D3895E3E}"/>
              </a:ext>
            </a:extLst>
          </p:cNvPr>
          <p:cNvSpPr>
            <a:spLocks noGrp="1"/>
          </p:cNvSpPr>
          <p:nvPr>
            <p:ph type="body" sz="quarter" idx="19"/>
          </p:nvPr>
        </p:nvSpPr>
        <p:spPr>
          <a:xfrm>
            <a:off x="5434218" y="178497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8" name="Segnaposto testo 28">
            <a:extLst>
              <a:ext uri="{FF2B5EF4-FFF2-40B4-BE49-F238E27FC236}">
                <a16:creationId xmlns:a16="http://schemas.microsoft.com/office/drawing/2014/main" id="{CE0706CC-4A28-4894-B2E6-9CDABCEEAB4C}"/>
              </a:ext>
            </a:extLst>
          </p:cNvPr>
          <p:cNvSpPr>
            <a:spLocks noGrp="1"/>
          </p:cNvSpPr>
          <p:nvPr>
            <p:ph type="body" sz="quarter" idx="20"/>
          </p:nvPr>
        </p:nvSpPr>
        <p:spPr>
          <a:xfrm>
            <a:off x="5434218" y="241301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9" name="Segnaposto testo 28">
            <a:extLst>
              <a:ext uri="{FF2B5EF4-FFF2-40B4-BE49-F238E27FC236}">
                <a16:creationId xmlns:a16="http://schemas.microsoft.com/office/drawing/2014/main" id="{49D12962-8EE9-4590-A409-53E7E4FA9099}"/>
              </a:ext>
            </a:extLst>
          </p:cNvPr>
          <p:cNvSpPr>
            <a:spLocks noGrp="1"/>
          </p:cNvSpPr>
          <p:nvPr>
            <p:ph type="body" sz="quarter" idx="21"/>
          </p:nvPr>
        </p:nvSpPr>
        <p:spPr>
          <a:xfrm>
            <a:off x="5434218" y="304104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0" name="Segnaposto testo 28">
            <a:extLst>
              <a:ext uri="{FF2B5EF4-FFF2-40B4-BE49-F238E27FC236}">
                <a16:creationId xmlns:a16="http://schemas.microsoft.com/office/drawing/2014/main" id="{A2123FFA-3FE5-49B8-85E0-A97DC13B7D62}"/>
              </a:ext>
            </a:extLst>
          </p:cNvPr>
          <p:cNvSpPr>
            <a:spLocks noGrp="1"/>
          </p:cNvSpPr>
          <p:nvPr>
            <p:ph type="body" sz="quarter" idx="22"/>
          </p:nvPr>
        </p:nvSpPr>
        <p:spPr>
          <a:xfrm>
            <a:off x="5437272" y="367685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1" name="Segnaposto testo 28">
            <a:extLst>
              <a:ext uri="{FF2B5EF4-FFF2-40B4-BE49-F238E27FC236}">
                <a16:creationId xmlns:a16="http://schemas.microsoft.com/office/drawing/2014/main" id="{BE646AA9-1BC0-45B7-9AB2-CB73F63BB6E5}"/>
              </a:ext>
            </a:extLst>
          </p:cNvPr>
          <p:cNvSpPr>
            <a:spLocks noGrp="1"/>
          </p:cNvSpPr>
          <p:nvPr>
            <p:ph type="body" sz="quarter" idx="23"/>
          </p:nvPr>
        </p:nvSpPr>
        <p:spPr>
          <a:xfrm>
            <a:off x="5437272" y="430749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2" name="Segnaposto testo 28">
            <a:extLst>
              <a:ext uri="{FF2B5EF4-FFF2-40B4-BE49-F238E27FC236}">
                <a16:creationId xmlns:a16="http://schemas.microsoft.com/office/drawing/2014/main" id="{59DA8232-546D-4223-8361-B64A5F463922}"/>
              </a:ext>
            </a:extLst>
          </p:cNvPr>
          <p:cNvSpPr>
            <a:spLocks noGrp="1"/>
          </p:cNvSpPr>
          <p:nvPr>
            <p:ph type="body" sz="quarter" idx="24"/>
          </p:nvPr>
        </p:nvSpPr>
        <p:spPr>
          <a:xfrm>
            <a:off x="5437272" y="4935528"/>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3" name="Segnaposto testo 28">
            <a:extLst>
              <a:ext uri="{FF2B5EF4-FFF2-40B4-BE49-F238E27FC236}">
                <a16:creationId xmlns:a16="http://schemas.microsoft.com/office/drawing/2014/main" id="{61F3C977-8593-4E90-BACA-C1BD27BC8E18}"/>
              </a:ext>
            </a:extLst>
          </p:cNvPr>
          <p:cNvSpPr>
            <a:spLocks noGrp="1"/>
          </p:cNvSpPr>
          <p:nvPr>
            <p:ph type="body" sz="quarter" idx="25"/>
          </p:nvPr>
        </p:nvSpPr>
        <p:spPr>
          <a:xfrm>
            <a:off x="5437272" y="556356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4" name="Segnaposto testo 28">
            <a:extLst>
              <a:ext uri="{FF2B5EF4-FFF2-40B4-BE49-F238E27FC236}">
                <a16:creationId xmlns:a16="http://schemas.microsoft.com/office/drawing/2014/main" id="{D2E22CC9-A7B2-4D83-AF7F-96FAC682854B}"/>
              </a:ext>
            </a:extLst>
          </p:cNvPr>
          <p:cNvSpPr>
            <a:spLocks noGrp="1"/>
          </p:cNvSpPr>
          <p:nvPr>
            <p:ph type="body" sz="quarter" idx="26"/>
          </p:nvPr>
        </p:nvSpPr>
        <p:spPr>
          <a:xfrm>
            <a:off x="5437272" y="619944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6" name="Segnaposto testo 28">
            <a:extLst>
              <a:ext uri="{FF2B5EF4-FFF2-40B4-BE49-F238E27FC236}">
                <a16:creationId xmlns:a16="http://schemas.microsoft.com/office/drawing/2014/main" id="{A486CE17-7D77-41FC-B628-9647049529F6}"/>
              </a:ext>
            </a:extLst>
          </p:cNvPr>
          <p:cNvSpPr>
            <a:spLocks noGrp="1"/>
          </p:cNvSpPr>
          <p:nvPr>
            <p:ph type="body" sz="quarter" idx="18"/>
          </p:nvPr>
        </p:nvSpPr>
        <p:spPr>
          <a:xfrm>
            <a:off x="5434200" y="115433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pic>
        <p:nvPicPr>
          <p:cNvPr id="24" name="Immagine 23" descr="Immagine che contiene disegnando&#10;&#10;Descrizione generata automaticamente">
            <a:extLst>
              <a:ext uri="{FF2B5EF4-FFF2-40B4-BE49-F238E27FC236}">
                <a16:creationId xmlns:a16="http://schemas.microsoft.com/office/drawing/2014/main" id="{40FB70A5-304F-704D-9199-AE95D81286D3}"/>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2648191568"/>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olo+Sottotitolo+Test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6312327" y="944564"/>
            <a:ext cx="5431633" cy="4679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4" name="Segnaposto testo 4">
            <a:extLst>
              <a:ext uri="{FF2B5EF4-FFF2-40B4-BE49-F238E27FC236}">
                <a16:creationId xmlns:a16="http://schemas.microsoft.com/office/drawing/2014/main" id="{15246A86-B686-F342-B21F-142456430280}"/>
              </a:ext>
            </a:extLst>
          </p:cNvPr>
          <p:cNvSpPr>
            <a:spLocks noGrp="1"/>
          </p:cNvSpPr>
          <p:nvPr>
            <p:ph type="body" sz="quarter" idx="3" hasCustomPrompt="1"/>
          </p:nvPr>
        </p:nvSpPr>
        <p:spPr>
          <a:xfrm>
            <a:off x="346721" y="94456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59D28A28-6872-0A47-BE3C-562E0BEF77EF}"/>
              </a:ext>
            </a:extLst>
          </p:cNvPr>
          <p:cNvSpPr>
            <a:spLocks noGrp="1"/>
          </p:cNvSpPr>
          <p:nvPr>
            <p:ph type="body" sz="quarter" idx="13" hasCustomPrompt="1"/>
          </p:nvPr>
        </p:nvSpPr>
        <p:spPr>
          <a:xfrm>
            <a:off x="356004" y="1407549"/>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7DE69068-CCBD-CF52-370B-8940381C4B86}"/>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236457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olo+Sottotitolo+Test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6312330" y="944564"/>
            <a:ext cx="5431633" cy="467995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4" name="Segnaposto testo 4">
            <a:extLst>
              <a:ext uri="{FF2B5EF4-FFF2-40B4-BE49-F238E27FC236}">
                <a16:creationId xmlns:a16="http://schemas.microsoft.com/office/drawing/2014/main" id="{15246A86-B686-F342-B21F-142456430280}"/>
              </a:ext>
            </a:extLst>
          </p:cNvPr>
          <p:cNvSpPr>
            <a:spLocks noGrp="1"/>
          </p:cNvSpPr>
          <p:nvPr>
            <p:ph type="body" sz="quarter" idx="3" hasCustomPrompt="1"/>
          </p:nvPr>
        </p:nvSpPr>
        <p:spPr>
          <a:xfrm>
            <a:off x="346724" y="94456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59D28A28-6872-0A47-BE3C-562E0BEF77EF}"/>
              </a:ext>
            </a:extLst>
          </p:cNvPr>
          <p:cNvSpPr>
            <a:spLocks noGrp="1"/>
          </p:cNvSpPr>
          <p:nvPr>
            <p:ph type="body" sz="quarter" idx="13" hasCustomPrompt="1"/>
          </p:nvPr>
        </p:nvSpPr>
        <p:spPr>
          <a:xfrm>
            <a:off x="356008" y="1407549"/>
            <a:ext cx="5523182" cy="4216963"/>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FCD8D115-A3B7-1601-B741-F34AF541ADF3}"/>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759016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olo+2paragrafi(sottotitolo/testo)+IMG">
    <p:spTree>
      <p:nvGrpSpPr>
        <p:cNvPr id="1" name=""/>
        <p:cNvGrpSpPr/>
        <p:nvPr/>
      </p:nvGrpSpPr>
      <p:grpSpPr>
        <a:xfrm>
          <a:off x="0" y="0"/>
          <a:ext cx="0" cy="0"/>
          <a:chOff x="0" y="0"/>
          <a:chExt cx="0" cy="0"/>
        </a:xfrm>
      </p:grpSpPr>
      <p:sp>
        <p:nvSpPr>
          <p:cNvPr id="4" name="Segnaposto immagine 2">
            <a:extLst>
              <a:ext uri="{FF2B5EF4-FFF2-40B4-BE49-F238E27FC236}">
                <a16:creationId xmlns:a16="http://schemas.microsoft.com/office/drawing/2014/main" id="{125146DB-9925-2F44-BB56-2C223E50AFE7}"/>
              </a:ext>
            </a:extLst>
          </p:cNvPr>
          <p:cNvSpPr>
            <a:spLocks noGrp="1"/>
          </p:cNvSpPr>
          <p:nvPr>
            <p:ph type="pic" idx="12"/>
          </p:nvPr>
        </p:nvSpPr>
        <p:spPr>
          <a:xfrm>
            <a:off x="6312327" y="944563"/>
            <a:ext cx="5431633" cy="46799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9" name="Segnaposto testo 4">
            <a:extLst>
              <a:ext uri="{FF2B5EF4-FFF2-40B4-BE49-F238E27FC236}">
                <a16:creationId xmlns:a16="http://schemas.microsoft.com/office/drawing/2014/main" id="{62114183-1369-FD47-BF37-0CE2C7696F81}"/>
              </a:ext>
            </a:extLst>
          </p:cNvPr>
          <p:cNvSpPr>
            <a:spLocks noGrp="1"/>
          </p:cNvSpPr>
          <p:nvPr>
            <p:ph type="body" sz="quarter" idx="14" hasCustomPrompt="1"/>
          </p:nvPr>
        </p:nvSpPr>
        <p:spPr>
          <a:xfrm>
            <a:off x="346721" y="345285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0" name="Segnaposto testo 4">
            <a:extLst>
              <a:ext uri="{FF2B5EF4-FFF2-40B4-BE49-F238E27FC236}">
                <a16:creationId xmlns:a16="http://schemas.microsoft.com/office/drawing/2014/main" id="{B96E2D44-AA49-0A4D-A6D9-2CFFA77F56F3}"/>
              </a:ext>
            </a:extLst>
          </p:cNvPr>
          <p:cNvSpPr>
            <a:spLocks noGrp="1"/>
          </p:cNvSpPr>
          <p:nvPr>
            <p:ph type="body" sz="quarter" idx="15" hasCustomPrompt="1"/>
          </p:nvPr>
        </p:nvSpPr>
        <p:spPr>
          <a:xfrm>
            <a:off x="356004" y="3915840"/>
            <a:ext cx="5523183" cy="170867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4">
            <a:extLst>
              <a:ext uri="{FF2B5EF4-FFF2-40B4-BE49-F238E27FC236}">
                <a16:creationId xmlns:a16="http://schemas.microsoft.com/office/drawing/2014/main" id="{B79E4AF4-6234-49B1-E0BA-416604B009A7}"/>
              </a:ext>
            </a:extLst>
          </p:cNvPr>
          <p:cNvSpPr>
            <a:spLocks noGrp="1"/>
          </p:cNvSpPr>
          <p:nvPr>
            <p:ph type="body" sz="quarter" idx="21" hasCustomPrompt="1"/>
          </p:nvPr>
        </p:nvSpPr>
        <p:spPr>
          <a:xfrm>
            <a:off x="346721" y="951700"/>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5C8F0CF7-EFA6-1A0D-0731-12E91C653A7B}"/>
              </a:ext>
            </a:extLst>
          </p:cNvPr>
          <p:cNvSpPr>
            <a:spLocks noGrp="1"/>
          </p:cNvSpPr>
          <p:nvPr>
            <p:ph type="body" sz="quarter" idx="22" hasCustomPrompt="1"/>
          </p:nvPr>
        </p:nvSpPr>
        <p:spPr>
          <a:xfrm>
            <a:off x="356004" y="1414687"/>
            <a:ext cx="5523183" cy="170867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5AEE6413-A24A-B5F7-C94C-F74CB02C5AD9}"/>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42707442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olo+2paragrafi(sottotitolo/testo)+IMG">
    <p:spTree>
      <p:nvGrpSpPr>
        <p:cNvPr id="1" name=""/>
        <p:cNvGrpSpPr/>
        <p:nvPr/>
      </p:nvGrpSpPr>
      <p:grpSpPr>
        <a:xfrm>
          <a:off x="0" y="0"/>
          <a:ext cx="0" cy="0"/>
          <a:chOff x="0" y="0"/>
          <a:chExt cx="0" cy="0"/>
        </a:xfrm>
      </p:grpSpPr>
      <p:sp>
        <p:nvSpPr>
          <p:cNvPr id="9" name="Segnaposto testo 4">
            <a:extLst>
              <a:ext uri="{FF2B5EF4-FFF2-40B4-BE49-F238E27FC236}">
                <a16:creationId xmlns:a16="http://schemas.microsoft.com/office/drawing/2014/main" id="{62114183-1369-FD47-BF37-0CE2C7696F81}"/>
              </a:ext>
            </a:extLst>
          </p:cNvPr>
          <p:cNvSpPr>
            <a:spLocks noGrp="1"/>
          </p:cNvSpPr>
          <p:nvPr>
            <p:ph type="body" sz="quarter" idx="14" hasCustomPrompt="1"/>
          </p:nvPr>
        </p:nvSpPr>
        <p:spPr>
          <a:xfrm>
            <a:off x="346724" y="345080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0" name="Segnaposto testo 4">
            <a:extLst>
              <a:ext uri="{FF2B5EF4-FFF2-40B4-BE49-F238E27FC236}">
                <a16:creationId xmlns:a16="http://schemas.microsoft.com/office/drawing/2014/main" id="{B96E2D44-AA49-0A4D-A6D9-2CFFA77F56F3}"/>
              </a:ext>
            </a:extLst>
          </p:cNvPr>
          <p:cNvSpPr>
            <a:spLocks noGrp="1"/>
          </p:cNvSpPr>
          <p:nvPr>
            <p:ph type="body" sz="quarter" idx="15" hasCustomPrompt="1"/>
          </p:nvPr>
        </p:nvSpPr>
        <p:spPr>
          <a:xfrm>
            <a:off x="356008" y="3928428"/>
            <a:ext cx="5523182" cy="169608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8" name="Segnaposto testo 4">
            <a:extLst>
              <a:ext uri="{FF2B5EF4-FFF2-40B4-BE49-F238E27FC236}">
                <a16:creationId xmlns:a16="http://schemas.microsoft.com/office/drawing/2014/main" id="{53C7AA8D-3CDE-414D-7BE6-B69E06DC2FB7}"/>
              </a:ext>
            </a:extLst>
          </p:cNvPr>
          <p:cNvSpPr>
            <a:spLocks noGrp="1"/>
          </p:cNvSpPr>
          <p:nvPr>
            <p:ph type="body" sz="quarter" idx="16" hasCustomPrompt="1"/>
          </p:nvPr>
        </p:nvSpPr>
        <p:spPr>
          <a:xfrm>
            <a:off x="346724" y="93776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1" name="Segnaposto testo 4">
            <a:extLst>
              <a:ext uri="{FF2B5EF4-FFF2-40B4-BE49-F238E27FC236}">
                <a16:creationId xmlns:a16="http://schemas.microsoft.com/office/drawing/2014/main" id="{664F57BA-1ADB-58E6-98E6-FA2AC91E5AA8}"/>
              </a:ext>
            </a:extLst>
          </p:cNvPr>
          <p:cNvSpPr>
            <a:spLocks noGrp="1"/>
          </p:cNvSpPr>
          <p:nvPr>
            <p:ph type="body" sz="quarter" idx="17" hasCustomPrompt="1"/>
          </p:nvPr>
        </p:nvSpPr>
        <p:spPr>
          <a:xfrm>
            <a:off x="356008" y="1412638"/>
            <a:ext cx="5523182" cy="170867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immagine 2">
            <a:extLst>
              <a:ext uri="{FF2B5EF4-FFF2-40B4-BE49-F238E27FC236}">
                <a16:creationId xmlns:a16="http://schemas.microsoft.com/office/drawing/2014/main" id="{03FE1641-A0CC-89F1-05FD-1CAF48F9C4A0}"/>
              </a:ext>
            </a:extLst>
          </p:cNvPr>
          <p:cNvSpPr>
            <a:spLocks noGrp="1"/>
          </p:cNvSpPr>
          <p:nvPr>
            <p:ph type="pic" idx="12"/>
          </p:nvPr>
        </p:nvSpPr>
        <p:spPr>
          <a:xfrm>
            <a:off x="6312327" y="944563"/>
            <a:ext cx="5431633" cy="46799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 name="Segnaposto testo 28">
            <a:extLst>
              <a:ext uri="{FF2B5EF4-FFF2-40B4-BE49-F238E27FC236}">
                <a16:creationId xmlns:a16="http://schemas.microsoft.com/office/drawing/2014/main" id="{6B57E1D4-16CD-C00A-5A14-6F99A83EFE19}"/>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8388634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olo+Sottotitolo+Testo+IMG (2)">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442913" y="944564"/>
            <a:ext cx="5431633" cy="4679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2" name="Segnaposto testo 4">
            <a:extLst>
              <a:ext uri="{FF2B5EF4-FFF2-40B4-BE49-F238E27FC236}">
                <a16:creationId xmlns:a16="http://schemas.microsoft.com/office/drawing/2014/main" id="{8E2F4D1B-C47A-8A4C-AD71-106048B56422}"/>
              </a:ext>
            </a:extLst>
          </p:cNvPr>
          <p:cNvSpPr>
            <a:spLocks noGrp="1"/>
          </p:cNvSpPr>
          <p:nvPr>
            <p:ph type="body" sz="quarter" idx="13" hasCustomPrompt="1"/>
          </p:nvPr>
        </p:nvSpPr>
        <p:spPr>
          <a:xfrm>
            <a:off x="6312813" y="944563"/>
            <a:ext cx="5523181"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6312813" y="1407549"/>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F4A0040C-BD7A-0BD6-074E-8379E8901EB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6481229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olo+4paragrafi(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0A685EC8-63B9-DABD-8EBD-7908839B2BA0}"/>
              </a:ext>
            </a:extLst>
          </p:cNvPr>
          <p:cNvSpPr>
            <a:spLocks noGrp="1"/>
          </p:cNvSpPr>
          <p:nvPr>
            <p:ph type="body" sz="quarter" idx="14" hasCustomPrompt="1"/>
          </p:nvPr>
        </p:nvSpPr>
        <p:spPr>
          <a:xfrm>
            <a:off x="346724" y="3415448"/>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7" name="Segnaposto testo 4">
            <a:extLst>
              <a:ext uri="{FF2B5EF4-FFF2-40B4-BE49-F238E27FC236}">
                <a16:creationId xmlns:a16="http://schemas.microsoft.com/office/drawing/2014/main" id="{862EB642-F91F-2C29-2901-00CE35FB8181}"/>
              </a:ext>
            </a:extLst>
          </p:cNvPr>
          <p:cNvSpPr>
            <a:spLocks noGrp="1"/>
          </p:cNvSpPr>
          <p:nvPr>
            <p:ph type="body" sz="quarter" idx="15" hasCustomPrompt="1"/>
          </p:nvPr>
        </p:nvSpPr>
        <p:spPr>
          <a:xfrm>
            <a:off x="356008" y="3878426"/>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 name="Segnaposto testo 4">
            <a:extLst>
              <a:ext uri="{FF2B5EF4-FFF2-40B4-BE49-F238E27FC236}">
                <a16:creationId xmlns:a16="http://schemas.microsoft.com/office/drawing/2014/main" id="{A9FD5776-DA2A-A9F8-7EB1-11E255746780}"/>
              </a:ext>
            </a:extLst>
          </p:cNvPr>
          <p:cNvSpPr>
            <a:spLocks noGrp="1"/>
          </p:cNvSpPr>
          <p:nvPr>
            <p:ph type="body" sz="quarter" idx="23" hasCustomPrompt="1"/>
          </p:nvPr>
        </p:nvSpPr>
        <p:spPr>
          <a:xfrm>
            <a:off x="346724" y="945566"/>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9" name="Segnaposto testo 4">
            <a:extLst>
              <a:ext uri="{FF2B5EF4-FFF2-40B4-BE49-F238E27FC236}">
                <a16:creationId xmlns:a16="http://schemas.microsoft.com/office/drawing/2014/main" id="{7A3B5463-485E-120B-02D1-5BC5C3C91923}"/>
              </a:ext>
            </a:extLst>
          </p:cNvPr>
          <p:cNvSpPr>
            <a:spLocks noGrp="1"/>
          </p:cNvSpPr>
          <p:nvPr>
            <p:ph type="body" sz="quarter" idx="24" hasCustomPrompt="1"/>
          </p:nvPr>
        </p:nvSpPr>
        <p:spPr>
          <a:xfrm>
            <a:off x="356008" y="1408544"/>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 name="Segnaposto testo 4">
            <a:extLst>
              <a:ext uri="{FF2B5EF4-FFF2-40B4-BE49-F238E27FC236}">
                <a16:creationId xmlns:a16="http://schemas.microsoft.com/office/drawing/2014/main" id="{AE697C40-E5AE-0375-FD0B-93886B36ACC0}"/>
              </a:ext>
            </a:extLst>
          </p:cNvPr>
          <p:cNvSpPr>
            <a:spLocks noGrp="1"/>
          </p:cNvSpPr>
          <p:nvPr>
            <p:ph type="body" sz="quarter" idx="25" hasCustomPrompt="1"/>
          </p:nvPr>
        </p:nvSpPr>
        <p:spPr>
          <a:xfrm>
            <a:off x="6227571" y="3415448"/>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1" name="Segnaposto testo 4">
            <a:extLst>
              <a:ext uri="{FF2B5EF4-FFF2-40B4-BE49-F238E27FC236}">
                <a16:creationId xmlns:a16="http://schemas.microsoft.com/office/drawing/2014/main" id="{714C717B-9AF0-D433-CCC0-5657EA749C5C}"/>
              </a:ext>
            </a:extLst>
          </p:cNvPr>
          <p:cNvSpPr>
            <a:spLocks noGrp="1"/>
          </p:cNvSpPr>
          <p:nvPr>
            <p:ph type="body" sz="quarter" idx="26" hasCustomPrompt="1"/>
          </p:nvPr>
        </p:nvSpPr>
        <p:spPr>
          <a:xfrm>
            <a:off x="6236855" y="3878426"/>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Segnaposto testo 4">
            <a:extLst>
              <a:ext uri="{FF2B5EF4-FFF2-40B4-BE49-F238E27FC236}">
                <a16:creationId xmlns:a16="http://schemas.microsoft.com/office/drawing/2014/main" id="{349925D0-F88C-4177-BB81-EA0A75EB431F}"/>
              </a:ext>
            </a:extLst>
          </p:cNvPr>
          <p:cNvSpPr>
            <a:spLocks noGrp="1"/>
          </p:cNvSpPr>
          <p:nvPr>
            <p:ph type="body" sz="quarter" idx="27" hasCustomPrompt="1"/>
          </p:nvPr>
        </p:nvSpPr>
        <p:spPr>
          <a:xfrm>
            <a:off x="6227571" y="945566"/>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4AD607F8-27DC-BA62-9176-6778DD9F3F89}"/>
              </a:ext>
            </a:extLst>
          </p:cNvPr>
          <p:cNvSpPr>
            <a:spLocks noGrp="1"/>
          </p:cNvSpPr>
          <p:nvPr>
            <p:ph type="body" sz="quarter" idx="28" hasCustomPrompt="1"/>
          </p:nvPr>
        </p:nvSpPr>
        <p:spPr>
          <a:xfrm>
            <a:off x="6236855" y="1408544"/>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DCC12877-97B0-B288-D969-552B4FD7491A}"/>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977904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olo+4paragrafi(testo)">
    <p:spTree>
      <p:nvGrpSpPr>
        <p:cNvPr id="1" name=""/>
        <p:cNvGrpSpPr/>
        <p:nvPr/>
      </p:nvGrpSpPr>
      <p:grpSpPr>
        <a:xfrm>
          <a:off x="0" y="0"/>
          <a:ext cx="0" cy="0"/>
          <a:chOff x="0" y="0"/>
          <a:chExt cx="0" cy="0"/>
        </a:xfrm>
      </p:grpSpPr>
      <p:sp>
        <p:nvSpPr>
          <p:cNvPr id="17" name="Segnaposto testo 4">
            <a:extLst>
              <a:ext uri="{FF2B5EF4-FFF2-40B4-BE49-F238E27FC236}">
                <a16:creationId xmlns:a16="http://schemas.microsoft.com/office/drawing/2014/main" id="{B0BB837A-E01C-048D-18F7-574936F1E52D}"/>
              </a:ext>
            </a:extLst>
          </p:cNvPr>
          <p:cNvSpPr>
            <a:spLocks noGrp="1"/>
          </p:cNvSpPr>
          <p:nvPr>
            <p:ph type="body" sz="quarter" idx="17" hasCustomPrompt="1"/>
          </p:nvPr>
        </p:nvSpPr>
        <p:spPr>
          <a:xfrm>
            <a:off x="356008" y="941291"/>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0AF58835-AC86-FDDC-C6D6-4223BA1F354C}"/>
              </a:ext>
            </a:extLst>
          </p:cNvPr>
          <p:cNvSpPr>
            <a:spLocks noGrp="1"/>
          </p:cNvSpPr>
          <p:nvPr>
            <p:ph type="body" sz="quarter" idx="21" hasCustomPrompt="1"/>
          </p:nvPr>
        </p:nvSpPr>
        <p:spPr>
          <a:xfrm>
            <a:off x="6248808" y="941291"/>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4">
            <a:extLst>
              <a:ext uri="{FF2B5EF4-FFF2-40B4-BE49-F238E27FC236}">
                <a16:creationId xmlns:a16="http://schemas.microsoft.com/office/drawing/2014/main" id="{E8E12933-3AB6-D6D1-82CB-0CF95DDED51A}"/>
              </a:ext>
            </a:extLst>
          </p:cNvPr>
          <p:cNvSpPr>
            <a:spLocks noGrp="1"/>
          </p:cNvSpPr>
          <p:nvPr>
            <p:ph type="body" sz="quarter" idx="23" hasCustomPrompt="1"/>
          </p:nvPr>
        </p:nvSpPr>
        <p:spPr>
          <a:xfrm>
            <a:off x="356008" y="3415553"/>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Segnaposto testo 4">
            <a:extLst>
              <a:ext uri="{FF2B5EF4-FFF2-40B4-BE49-F238E27FC236}">
                <a16:creationId xmlns:a16="http://schemas.microsoft.com/office/drawing/2014/main" id="{9BCBA96F-B20C-1CE6-C967-2842F9196523}"/>
              </a:ext>
            </a:extLst>
          </p:cNvPr>
          <p:cNvSpPr>
            <a:spLocks noGrp="1"/>
          </p:cNvSpPr>
          <p:nvPr>
            <p:ph type="body" sz="quarter" idx="24" hasCustomPrompt="1"/>
          </p:nvPr>
        </p:nvSpPr>
        <p:spPr>
          <a:xfrm>
            <a:off x="6248808" y="3415553"/>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CFBE5924-72EF-7A55-B47E-696937F551FF}"/>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7262970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ol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442917" y="944564"/>
            <a:ext cx="11301047" cy="467995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2" name="Segnaposto testo 28">
            <a:extLst>
              <a:ext uri="{FF2B5EF4-FFF2-40B4-BE49-F238E27FC236}">
                <a16:creationId xmlns:a16="http://schemas.microsoft.com/office/drawing/2014/main" id="{1DDAE97E-AA07-8CD4-00CF-AFEAA884F2E5}"/>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540241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ol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0" y="0"/>
            <a:ext cx="12191999" cy="617220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2" name="Segnaposto testo 28">
            <a:extLst>
              <a:ext uri="{FF2B5EF4-FFF2-40B4-BE49-F238E27FC236}">
                <a16:creationId xmlns:a16="http://schemas.microsoft.com/office/drawing/2014/main" id="{BBA0C28B-063F-8FFC-FAF1-46E77F931604}"/>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3604093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olo+4img(tabelle/grafici)">
    <p:spTree>
      <p:nvGrpSpPr>
        <p:cNvPr id="1" name=""/>
        <p:cNvGrpSpPr/>
        <p:nvPr/>
      </p:nvGrpSpPr>
      <p:grpSpPr>
        <a:xfrm>
          <a:off x="0" y="0"/>
          <a:ext cx="0" cy="0"/>
          <a:chOff x="0" y="0"/>
          <a:chExt cx="0" cy="0"/>
        </a:xfrm>
      </p:grpSpPr>
      <p:sp>
        <p:nvSpPr>
          <p:cNvPr id="9" name="Segnaposto immagine 2">
            <a:extLst>
              <a:ext uri="{FF2B5EF4-FFF2-40B4-BE49-F238E27FC236}">
                <a16:creationId xmlns:a16="http://schemas.microsoft.com/office/drawing/2014/main" id="{FF6C174E-F2B0-344E-AD18-31655B4F99CB}"/>
              </a:ext>
            </a:extLst>
          </p:cNvPr>
          <p:cNvSpPr>
            <a:spLocks noGrp="1"/>
          </p:cNvSpPr>
          <p:nvPr>
            <p:ph type="pic" idx="13"/>
          </p:nvPr>
        </p:nvSpPr>
        <p:spPr>
          <a:xfrm>
            <a:off x="6230256" y="945566"/>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6" name="Segnaposto immagine 2">
            <a:extLst>
              <a:ext uri="{FF2B5EF4-FFF2-40B4-BE49-F238E27FC236}">
                <a16:creationId xmlns:a16="http://schemas.microsoft.com/office/drawing/2014/main" id="{8C3DD438-10CD-8BF1-1E9B-298D26CABA69}"/>
              </a:ext>
            </a:extLst>
          </p:cNvPr>
          <p:cNvSpPr>
            <a:spLocks noGrp="1"/>
          </p:cNvSpPr>
          <p:nvPr>
            <p:ph type="pic" idx="31"/>
          </p:nvPr>
        </p:nvSpPr>
        <p:spPr>
          <a:xfrm>
            <a:off x="439056" y="945566"/>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7" name="Segnaposto immagine 2">
            <a:extLst>
              <a:ext uri="{FF2B5EF4-FFF2-40B4-BE49-F238E27FC236}">
                <a16:creationId xmlns:a16="http://schemas.microsoft.com/office/drawing/2014/main" id="{E604CA49-DDA2-6F26-B724-46B0C591133A}"/>
              </a:ext>
            </a:extLst>
          </p:cNvPr>
          <p:cNvSpPr>
            <a:spLocks noGrp="1"/>
          </p:cNvSpPr>
          <p:nvPr>
            <p:ph type="pic" idx="32"/>
          </p:nvPr>
        </p:nvSpPr>
        <p:spPr>
          <a:xfrm>
            <a:off x="6230256" y="3410860"/>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8" name="Segnaposto immagine 2">
            <a:extLst>
              <a:ext uri="{FF2B5EF4-FFF2-40B4-BE49-F238E27FC236}">
                <a16:creationId xmlns:a16="http://schemas.microsoft.com/office/drawing/2014/main" id="{FA7B2702-9C9A-55BB-E6DC-2F5DD0F0315F}"/>
              </a:ext>
            </a:extLst>
          </p:cNvPr>
          <p:cNvSpPr>
            <a:spLocks noGrp="1"/>
          </p:cNvSpPr>
          <p:nvPr>
            <p:ph type="pic" idx="33"/>
          </p:nvPr>
        </p:nvSpPr>
        <p:spPr>
          <a:xfrm>
            <a:off x="439056" y="3410860"/>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2" name="Segnaposto testo 28">
            <a:extLst>
              <a:ext uri="{FF2B5EF4-FFF2-40B4-BE49-F238E27FC236}">
                <a16:creationId xmlns:a16="http://schemas.microsoft.com/office/drawing/2014/main" id="{0D6836B7-13F2-D8E6-D644-107636FF28E1}"/>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75227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ice_10 capitoli">
    <p:bg>
      <p:bgPr>
        <a:solidFill>
          <a:srgbClr val="004F90"/>
        </a:solidFill>
        <a:effectLst/>
      </p:bgPr>
    </p:bg>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779B56F0-CE19-3A42-A6F3-4D9F2859782B}"/>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1" name="Titolo 26">
            <a:extLst>
              <a:ext uri="{FF2B5EF4-FFF2-40B4-BE49-F238E27FC236}">
                <a16:creationId xmlns:a16="http://schemas.microsoft.com/office/drawing/2014/main" id="{CBF0B9E1-9DC2-7F43-A43D-24ADF48CC2A4}"/>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sp>
        <p:nvSpPr>
          <p:cNvPr id="12" name="Rettangolo 11">
            <a:extLst>
              <a:ext uri="{FF2B5EF4-FFF2-40B4-BE49-F238E27FC236}">
                <a16:creationId xmlns:a16="http://schemas.microsoft.com/office/drawing/2014/main" id="{4B81BB2A-6DC3-481C-84BE-B688C1877728}"/>
              </a:ext>
            </a:extLst>
          </p:cNvPr>
          <p:cNvSpPr/>
          <p:nvPr userDrawn="1"/>
        </p:nvSpPr>
        <p:spPr>
          <a:xfrm>
            <a:off x="5434208" y="1649690"/>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B08CEE9-6EFF-4600-88A9-7B87193D2D54}"/>
              </a:ext>
            </a:extLst>
          </p:cNvPr>
          <p:cNvSpPr/>
          <p:nvPr userDrawn="1"/>
        </p:nvSpPr>
        <p:spPr>
          <a:xfrm>
            <a:off x="5434211" y="2210839"/>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A40AF7B-98AD-4B4F-ACD5-CD2DEA424475}"/>
              </a:ext>
            </a:extLst>
          </p:cNvPr>
          <p:cNvSpPr/>
          <p:nvPr userDrawn="1"/>
        </p:nvSpPr>
        <p:spPr>
          <a:xfrm>
            <a:off x="5434214" y="2771988"/>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FE3CE19-2ED6-42F6-8D30-46A9680D0136}"/>
              </a:ext>
            </a:extLst>
          </p:cNvPr>
          <p:cNvSpPr/>
          <p:nvPr userDrawn="1"/>
        </p:nvSpPr>
        <p:spPr>
          <a:xfrm>
            <a:off x="5434217" y="3894286"/>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7517A81C-9976-405C-A03F-8426DCD4A089}"/>
              </a:ext>
            </a:extLst>
          </p:cNvPr>
          <p:cNvSpPr/>
          <p:nvPr userDrawn="1"/>
        </p:nvSpPr>
        <p:spPr>
          <a:xfrm>
            <a:off x="5434220" y="4455435"/>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5F0182-70CC-4049-9176-9FC751C585F7}"/>
              </a:ext>
            </a:extLst>
          </p:cNvPr>
          <p:cNvSpPr/>
          <p:nvPr userDrawn="1"/>
        </p:nvSpPr>
        <p:spPr>
          <a:xfrm>
            <a:off x="5434199" y="6138883"/>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25AAD94A-E70F-417C-94AB-82BA66BDC4DB}"/>
              </a:ext>
            </a:extLst>
          </p:cNvPr>
          <p:cNvSpPr/>
          <p:nvPr userDrawn="1"/>
        </p:nvSpPr>
        <p:spPr>
          <a:xfrm>
            <a:off x="5434202" y="3333137"/>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7F381F46-3875-4649-A2D6-9212C00BFA46}"/>
              </a:ext>
            </a:extLst>
          </p:cNvPr>
          <p:cNvSpPr/>
          <p:nvPr userDrawn="1"/>
        </p:nvSpPr>
        <p:spPr>
          <a:xfrm>
            <a:off x="5434205" y="5577733"/>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FF60E96C-7A0D-4E53-8A67-5DA8BDFEF21B}"/>
              </a:ext>
            </a:extLst>
          </p:cNvPr>
          <p:cNvSpPr/>
          <p:nvPr userDrawn="1"/>
        </p:nvSpPr>
        <p:spPr>
          <a:xfrm>
            <a:off x="5434220" y="1088541"/>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3FB7C632-FBF4-4EC9-B3D7-01CE49F2CD23}"/>
              </a:ext>
            </a:extLst>
          </p:cNvPr>
          <p:cNvSpPr/>
          <p:nvPr userDrawn="1"/>
        </p:nvSpPr>
        <p:spPr>
          <a:xfrm>
            <a:off x="5437271" y="5016584"/>
            <a:ext cx="6008367" cy="468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egnaposto testo 28">
            <a:extLst>
              <a:ext uri="{FF2B5EF4-FFF2-40B4-BE49-F238E27FC236}">
                <a16:creationId xmlns:a16="http://schemas.microsoft.com/office/drawing/2014/main" id="{227B4B7E-DE09-4395-936D-85E22D20988D}"/>
              </a:ext>
            </a:extLst>
          </p:cNvPr>
          <p:cNvSpPr>
            <a:spLocks noGrp="1"/>
          </p:cNvSpPr>
          <p:nvPr>
            <p:ph type="body" sz="quarter" idx="18"/>
          </p:nvPr>
        </p:nvSpPr>
        <p:spPr>
          <a:xfrm>
            <a:off x="5434200" y="1149098"/>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28" name="Segnaposto testo 28">
            <a:extLst>
              <a:ext uri="{FF2B5EF4-FFF2-40B4-BE49-F238E27FC236}">
                <a16:creationId xmlns:a16="http://schemas.microsoft.com/office/drawing/2014/main" id="{82115AEF-8F16-4482-BD19-8515FF3CA2DD}"/>
              </a:ext>
            </a:extLst>
          </p:cNvPr>
          <p:cNvSpPr>
            <a:spLocks noGrp="1"/>
          </p:cNvSpPr>
          <p:nvPr>
            <p:ph type="body" sz="quarter" idx="19"/>
          </p:nvPr>
        </p:nvSpPr>
        <p:spPr>
          <a:xfrm>
            <a:off x="5437272" y="1710247"/>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29" name="Segnaposto testo 28">
            <a:extLst>
              <a:ext uri="{FF2B5EF4-FFF2-40B4-BE49-F238E27FC236}">
                <a16:creationId xmlns:a16="http://schemas.microsoft.com/office/drawing/2014/main" id="{4C863EA7-8450-47E9-B720-521A78838990}"/>
              </a:ext>
            </a:extLst>
          </p:cNvPr>
          <p:cNvSpPr>
            <a:spLocks noGrp="1"/>
          </p:cNvSpPr>
          <p:nvPr>
            <p:ph type="body" sz="quarter" idx="20"/>
          </p:nvPr>
        </p:nvSpPr>
        <p:spPr>
          <a:xfrm>
            <a:off x="5437272" y="227139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0" name="Segnaposto testo 28">
            <a:extLst>
              <a:ext uri="{FF2B5EF4-FFF2-40B4-BE49-F238E27FC236}">
                <a16:creationId xmlns:a16="http://schemas.microsoft.com/office/drawing/2014/main" id="{1E067469-6ECE-4D0D-B330-666212EB8700}"/>
              </a:ext>
            </a:extLst>
          </p:cNvPr>
          <p:cNvSpPr>
            <a:spLocks noGrp="1"/>
          </p:cNvSpPr>
          <p:nvPr>
            <p:ph type="body" sz="quarter" idx="21"/>
          </p:nvPr>
        </p:nvSpPr>
        <p:spPr>
          <a:xfrm>
            <a:off x="5437272" y="283254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D1C7637C-A733-44B5-B23A-3932BDC36F78}"/>
              </a:ext>
            </a:extLst>
          </p:cNvPr>
          <p:cNvSpPr>
            <a:spLocks noGrp="1"/>
          </p:cNvSpPr>
          <p:nvPr>
            <p:ph type="body" sz="quarter" idx="22"/>
          </p:nvPr>
        </p:nvSpPr>
        <p:spPr>
          <a:xfrm>
            <a:off x="5437272" y="3393427"/>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2" name="Segnaposto testo 28">
            <a:extLst>
              <a:ext uri="{FF2B5EF4-FFF2-40B4-BE49-F238E27FC236}">
                <a16:creationId xmlns:a16="http://schemas.microsoft.com/office/drawing/2014/main" id="{2E47F49A-2054-4C4D-B46E-CE39E37CE0BE}"/>
              </a:ext>
            </a:extLst>
          </p:cNvPr>
          <p:cNvSpPr>
            <a:spLocks noGrp="1"/>
          </p:cNvSpPr>
          <p:nvPr>
            <p:ph type="body" sz="quarter" idx="23"/>
          </p:nvPr>
        </p:nvSpPr>
        <p:spPr>
          <a:xfrm>
            <a:off x="5434200" y="395511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3" name="Segnaposto testo 28">
            <a:extLst>
              <a:ext uri="{FF2B5EF4-FFF2-40B4-BE49-F238E27FC236}">
                <a16:creationId xmlns:a16="http://schemas.microsoft.com/office/drawing/2014/main" id="{DA0328CB-B4B4-46DA-9BDD-F3B5CEC9948E}"/>
              </a:ext>
            </a:extLst>
          </p:cNvPr>
          <p:cNvSpPr>
            <a:spLocks noGrp="1"/>
          </p:cNvSpPr>
          <p:nvPr>
            <p:ph type="body" sz="quarter" idx="24"/>
          </p:nvPr>
        </p:nvSpPr>
        <p:spPr>
          <a:xfrm>
            <a:off x="5437272" y="451626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4" name="Segnaposto testo 28">
            <a:extLst>
              <a:ext uri="{FF2B5EF4-FFF2-40B4-BE49-F238E27FC236}">
                <a16:creationId xmlns:a16="http://schemas.microsoft.com/office/drawing/2014/main" id="{8184E7C7-C28B-4CFA-B7B6-60B3C6721D18}"/>
              </a:ext>
            </a:extLst>
          </p:cNvPr>
          <p:cNvSpPr>
            <a:spLocks noGrp="1"/>
          </p:cNvSpPr>
          <p:nvPr>
            <p:ph type="body" sz="quarter" idx="25"/>
          </p:nvPr>
        </p:nvSpPr>
        <p:spPr>
          <a:xfrm>
            <a:off x="5437272" y="507741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5" name="Segnaposto testo 28">
            <a:extLst>
              <a:ext uri="{FF2B5EF4-FFF2-40B4-BE49-F238E27FC236}">
                <a16:creationId xmlns:a16="http://schemas.microsoft.com/office/drawing/2014/main" id="{C17612B3-BC7F-4485-86F1-6429724A6807}"/>
              </a:ext>
            </a:extLst>
          </p:cNvPr>
          <p:cNvSpPr>
            <a:spLocks noGrp="1"/>
          </p:cNvSpPr>
          <p:nvPr>
            <p:ph type="body" sz="quarter" idx="26"/>
          </p:nvPr>
        </p:nvSpPr>
        <p:spPr>
          <a:xfrm>
            <a:off x="5437272" y="563855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6" name="Segnaposto testo 28">
            <a:extLst>
              <a:ext uri="{FF2B5EF4-FFF2-40B4-BE49-F238E27FC236}">
                <a16:creationId xmlns:a16="http://schemas.microsoft.com/office/drawing/2014/main" id="{FA42606E-EFF8-411D-8CB5-2E2E435CF9AE}"/>
              </a:ext>
            </a:extLst>
          </p:cNvPr>
          <p:cNvSpPr>
            <a:spLocks noGrp="1"/>
          </p:cNvSpPr>
          <p:nvPr>
            <p:ph type="body" sz="quarter" idx="27"/>
          </p:nvPr>
        </p:nvSpPr>
        <p:spPr>
          <a:xfrm>
            <a:off x="5437272" y="619944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pic>
        <p:nvPicPr>
          <p:cNvPr id="37" name="Immagine 36" descr="Immagine che contiene disegnando&#10;&#10;Descrizione generata automaticamente">
            <a:extLst>
              <a:ext uri="{FF2B5EF4-FFF2-40B4-BE49-F238E27FC236}">
                <a16:creationId xmlns:a16="http://schemas.microsoft.com/office/drawing/2014/main" id="{5E31DC17-A2F2-5C47-A7F6-413AC25BC88C}"/>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2489862141"/>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olo+4img(tabelle/grafici)">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86B04EDC-9856-4EC6-8CE2-F0CFC644EBFB}"/>
              </a:ext>
            </a:extLst>
          </p:cNvPr>
          <p:cNvSpPr/>
          <p:nvPr userDrawn="1"/>
        </p:nvSpPr>
        <p:spPr>
          <a:xfrm>
            <a:off x="241735" y="945566"/>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a:extLst>
              <a:ext uri="{FF2B5EF4-FFF2-40B4-BE49-F238E27FC236}">
                <a16:creationId xmlns:a16="http://schemas.microsoft.com/office/drawing/2014/main" id="{748EB028-2538-4DEF-BC25-740CA395D74D}"/>
              </a:ext>
            </a:extLst>
          </p:cNvPr>
          <p:cNvSpPr>
            <a:spLocks noGrp="1"/>
          </p:cNvSpPr>
          <p:nvPr>
            <p:ph type="body" sz="quarter" idx="16" hasCustomPrompt="1"/>
          </p:nvPr>
        </p:nvSpPr>
        <p:spPr>
          <a:xfrm>
            <a:off x="398186" y="1082175"/>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Rettangolo 16">
            <a:extLst>
              <a:ext uri="{FF2B5EF4-FFF2-40B4-BE49-F238E27FC236}">
                <a16:creationId xmlns:a16="http://schemas.microsoft.com/office/drawing/2014/main" id="{0DD6C98F-877E-44A0-AE37-4A8FDEA8B869}"/>
              </a:ext>
            </a:extLst>
          </p:cNvPr>
          <p:cNvSpPr/>
          <p:nvPr userDrawn="1"/>
        </p:nvSpPr>
        <p:spPr>
          <a:xfrm>
            <a:off x="6235700" y="945566"/>
            <a:ext cx="5714565"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Segnaposto testo 4">
            <a:extLst>
              <a:ext uri="{FF2B5EF4-FFF2-40B4-BE49-F238E27FC236}">
                <a16:creationId xmlns:a16="http://schemas.microsoft.com/office/drawing/2014/main" id="{F661F248-8228-261D-A237-79D3704FC21D}"/>
              </a:ext>
            </a:extLst>
          </p:cNvPr>
          <p:cNvSpPr>
            <a:spLocks noGrp="1"/>
          </p:cNvSpPr>
          <p:nvPr>
            <p:ph type="body" sz="quarter" idx="20" hasCustomPrompt="1"/>
          </p:nvPr>
        </p:nvSpPr>
        <p:spPr>
          <a:xfrm>
            <a:off x="6392151" y="1082175"/>
            <a:ext cx="5443847"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9" name="Rettangolo 18">
            <a:extLst>
              <a:ext uri="{FF2B5EF4-FFF2-40B4-BE49-F238E27FC236}">
                <a16:creationId xmlns:a16="http://schemas.microsoft.com/office/drawing/2014/main" id="{877DE6F0-2B06-1AC2-34FC-455DE86ECEA8}"/>
              </a:ext>
            </a:extLst>
          </p:cNvPr>
          <p:cNvSpPr/>
          <p:nvPr userDrawn="1"/>
        </p:nvSpPr>
        <p:spPr>
          <a:xfrm>
            <a:off x="241735" y="3410859"/>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egnaposto testo 4">
            <a:extLst>
              <a:ext uri="{FF2B5EF4-FFF2-40B4-BE49-F238E27FC236}">
                <a16:creationId xmlns:a16="http://schemas.microsoft.com/office/drawing/2014/main" id="{2F9AD33F-5BD3-AC45-23AB-9B664C8E2685}"/>
              </a:ext>
            </a:extLst>
          </p:cNvPr>
          <p:cNvSpPr>
            <a:spLocks noGrp="1"/>
          </p:cNvSpPr>
          <p:nvPr>
            <p:ph type="body" sz="quarter" idx="21" hasCustomPrompt="1"/>
          </p:nvPr>
        </p:nvSpPr>
        <p:spPr>
          <a:xfrm>
            <a:off x="398186" y="3547468"/>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7" name="Rettangolo 26">
            <a:extLst>
              <a:ext uri="{FF2B5EF4-FFF2-40B4-BE49-F238E27FC236}">
                <a16:creationId xmlns:a16="http://schemas.microsoft.com/office/drawing/2014/main" id="{351DBDE6-85DF-C50B-81A2-7B021DB41B2C}"/>
              </a:ext>
            </a:extLst>
          </p:cNvPr>
          <p:cNvSpPr/>
          <p:nvPr userDrawn="1"/>
        </p:nvSpPr>
        <p:spPr>
          <a:xfrm>
            <a:off x="6235700" y="3410859"/>
            <a:ext cx="5714565"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Segnaposto testo 4">
            <a:extLst>
              <a:ext uri="{FF2B5EF4-FFF2-40B4-BE49-F238E27FC236}">
                <a16:creationId xmlns:a16="http://schemas.microsoft.com/office/drawing/2014/main" id="{747AD2C5-B377-562A-D7D7-F4975A997B18}"/>
              </a:ext>
            </a:extLst>
          </p:cNvPr>
          <p:cNvSpPr>
            <a:spLocks noGrp="1"/>
          </p:cNvSpPr>
          <p:nvPr>
            <p:ph type="body" sz="quarter" idx="22" hasCustomPrompt="1"/>
          </p:nvPr>
        </p:nvSpPr>
        <p:spPr>
          <a:xfrm>
            <a:off x="6392151" y="3547468"/>
            <a:ext cx="5443847"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47191A16-527C-E8F2-C782-8C27789E09F9}"/>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4105333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lenco puntato(2 blocchi)+Testo o Img">
    <p:spTree>
      <p:nvGrpSpPr>
        <p:cNvPr id="1" name=""/>
        <p:cNvGrpSpPr/>
        <p:nvPr/>
      </p:nvGrpSpPr>
      <p:grpSpPr>
        <a:xfrm>
          <a:off x="0" y="0"/>
          <a:ext cx="0" cy="0"/>
          <a:chOff x="0" y="0"/>
          <a:chExt cx="0" cy="0"/>
        </a:xfrm>
      </p:grpSpPr>
      <p:sp>
        <p:nvSpPr>
          <p:cNvPr id="137" name="Segnaposto testo 4">
            <a:extLst>
              <a:ext uri="{FF2B5EF4-FFF2-40B4-BE49-F238E27FC236}">
                <a16:creationId xmlns:a16="http://schemas.microsoft.com/office/drawing/2014/main" id="{2BD2D27E-B77C-DE45-86A2-9A7F2B25C876}"/>
              </a:ext>
            </a:extLst>
          </p:cNvPr>
          <p:cNvSpPr>
            <a:spLocks noGrp="1"/>
          </p:cNvSpPr>
          <p:nvPr userDrawn="1">
            <p:ph type="body" sz="quarter" idx="20" hasCustomPrompt="1"/>
          </p:nvPr>
        </p:nvSpPr>
        <p:spPr>
          <a:xfrm>
            <a:off x="8291438" y="944563"/>
            <a:ext cx="3553842" cy="482918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28" name="Rettangolo 27">
            <a:extLst>
              <a:ext uri="{FF2B5EF4-FFF2-40B4-BE49-F238E27FC236}">
                <a16:creationId xmlns:a16="http://schemas.microsoft.com/office/drawing/2014/main" id="{F54107E4-9EAB-B34E-9C1C-09934E8C54D4}"/>
              </a:ext>
            </a:extLst>
          </p:cNvPr>
          <p:cNvSpPr/>
          <p:nvPr userDrawn="1"/>
        </p:nvSpPr>
        <p:spPr>
          <a:xfrm>
            <a:off x="1043709" y="948150"/>
            <a:ext cx="6573081" cy="23065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Segnaposto testo 4">
            <a:extLst>
              <a:ext uri="{FF2B5EF4-FFF2-40B4-BE49-F238E27FC236}">
                <a16:creationId xmlns:a16="http://schemas.microsoft.com/office/drawing/2014/main" id="{ACCD22FA-0C7F-D844-A61D-13E64D5E68CA}"/>
              </a:ext>
            </a:extLst>
          </p:cNvPr>
          <p:cNvSpPr>
            <a:spLocks noGrp="1"/>
          </p:cNvSpPr>
          <p:nvPr>
            <p:ph type="body" sz="quarter" idx="28" hasCustomPrompt="1"/>
          </p:nvPr>
        </p:nvSpPr>
        <p:spPr>
          <a:xfrm>
            <a:off x="2047013" y="1070747"/>
            <a:ext cx="5061526" cy="2061320"/>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1" name="Ovale 10">
            <a:extLst>
              <a:ext uri="{FF2B5EF4-FFF2-40B4-BE49-F238E27FC236}">
                <a16:creationId xmlns:a16="http://schemas.microsoft.com/office/drawing/2014/main" id="{D8E777E2-F01E-83CE-0295-C67839AAD548}"/>
              </a:ext>
            </a:extLst>
          </p:cNvPr>
          <p:cNvSpPr/>
          <p:nvPr userDrawn="1"/>
        </p:nvSpPr>
        <p:spPr>
          <a:xfrm>
            <a:off x="442916" y="143497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28">
            <a:extLst>
              <a:ext uri="{FF2B5EF4-FFF2-40B4-BE49-F238E27FC236}">
                <a16:creationId xmlns:a16="http://schemas.microsoft.com/office/drawing/2014/main" id="{0F4BDF35-3CD4-3CFC-98EA-8443037CF103}"/>
              </a:ext>
            </a:extLst>
          </p:cNvPr>
          <p:cNvSpPr>
            <a:spLocks noGrp="1"/>
          </p:cNvSpPr>
          <p:nvPr>
            <p:ph type="body" sz="quarter" idx="36" hasCustomPrompt="1"/>
          </p:nvPr>
        </p:nvSpPr>
        <p:spPr>
          <a:xfrm>
            <a:off x="474391" y="192796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3" name="Rettangolo 2">
            <a:extLst>
              <a:ext uri="{FF2B5EF4-FFF2-40B4-BE49-F238E27FC236}">
                <a16:creationId xmlns:a16="http://schemas.microsoft.com/office/drawing/2014/main" id="{80F0AA69-ED7E-968E-6D29-AE47ADD2C321}"/>
              </a:ext>
            </a:extLst>
          </p:cNvPr>
          <p:cNvSpPr/>
          <p:nvPr userDrawn="1"/>
        </p:nvSpPr>
        <p:spPr>
          <a:xfrm>
            <a:off x="1043709" y="3467232"/>
            <a:ext cx="6573081" cy="23065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 name="Segnaposto testo 4">
            <a:extLst>
              <a:ext uri="{FF2B5EF4-FFF2-40B4-BE49-F238E27FC236}">
                <a16:creationId xmlns:a16="http://schemas.microsoft.com/office/drawing/2014/main" id="{F51C4F4B-280A-2E6A-36D6-4CE50E8DB902}"/>
              </a:ext>
            </a:extLst>
          </p:cNvPr>
          <p:cNvSpPr>
            <a:spLocks noGrp="1"/>
          </p:cNvSpPr>
          <p:nvPr>
            <p:ph type="body" sz="quarter" idx="37" hasCustomPrompt="1"/>
          </p:nvPr>
        </p:nvSpPr>
        <p:spPr>
          <a:xfrm>
            <a:off x="2047013" y="3589829"/>
            <a:ext cx="5061526" cy="2061320"/>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 name="Ovale 4">
            <a:extLst>
              <a:ext uri="{FF2B5EF4-FFF2-40B4-BE49-F238E27FC236}">
                <a16:creationId xmlns:a16="http://schemas.microsoft.com/office/drawing/2014/main" id="{F83D52BF-2024-9E67-0FC7-CB13F2C78895}"/>
              </a:ext>
            </a:extLst>
          </p:cNvPr>
          <p:cNvSpPr/>
          <p:nvPr userDrawn="1"/>
        </p:nvSpPr>
        <p:spPr>
          <a:xfrm>
            <a:off x="442916" y="3954061"/>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F9786A91-4C63-89AE-7CB7-819404110416}"/>
              </a:ext>
            </a:extLst>
          </p:cNvPr>
          <p:cNvSpPr>
            <a:spLocks noGrp="1"/>
          </p:cNvSpPr>
          <p:nvPr>
            <p:ph type="body" sz="quarter" idx="38" hasCustomPrompt="1"/>
          </p:nvPr>
        </p:nvSpPr>
        <p:spPr>
          <a:xfrm>
            <a:off x="474391" y="4447047"/>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0773D414-1758-7CCA-F286-94A1FA3AE5D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388769390"/>
      </p:ext>
    </p:extLst>
  </p:cSld>
  <p:clrMapOvr>
    <a:masterClrMapping/>
  </p:clrMapOvr>
  <p:extLst>
    <p:ext uri="{DCECCB84-F9BA-43D5-87BE-67443E8EF086}">
      <p15:sldGuideLst xmlns:p15="http://schemas.microsoft.com/office/powerpoint/2012/main">
        <p15:guide id="1" orient="horz" pos="234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lenco puntato(3 blocchi)+Testo o Img">
    <p:spTree>
      <p:nvGrpSpPr>
        <p:cNvPr id="1" name=""/>
        <p:cNvGrpSpPr/>
        <p:nvPr/>
      </p:nvGrpSpPr>
      <p:grpSpPr>
        <a:xfrm>
          <a:off x="0" y="0"/>
          <a:ext cx="0" cy="0"/>
          <a:chOff x="0" y="0"/>
          <a:chExt cx="0" cy="0"/>
        </a:xfrm>
      </p:grpSpPr>
      <p:sp>
        <p:nvSpPr>
          <p:cNvPr id="31" name="Rettangolo 30">
            <a:extLst>
              <a:ext uri="{FF2B5EF4-FFF2-40B4-BE49-F238E27FC236}">
                <a16:creationId xmlns:a16="http://schemas.microsoft.com/office/drawing/2014/main" id="{45767D6A-0831-CE42-BDA2-7A1586453881}"/>
              </a:ext>
            </a:extLst>
          </p:cNvPr>
          <p:cNvSpPr/>
          <p:nvPr userDrawn="1"/>
        </p:nvSpPr>
        <p:spPr>
          <a:xfrm>
            <a:off x="1043709" y="944563"/>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6" name="Ovale 35">
            <a:extLst>
              <a:ext uri="{FF2B5EF4-FFF2-40B4-BE49-F238E27FC236}">
                <a16:creationId xmlns:a16="http://schemas.microsoft.com/office/drawing/2014/main" id="{97E10A35-9EB5-8D45-B2DC-716F8965A47B}"/>
              </a:ext>
            </a:extLst>
          </p:cNvPr>
          <p:cNvSpPr/>
          <p:nvPr/>
        </p:nvSpPr>
        <p:spPr>
          <a:xfrm>
            <a:off x="442916" y="952230"/>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8" name="Segnaposto testo 28">
            <a:extLst>
              <a:ext uri="{FF2B5EF4-FFF2-40B4-BE49-F238E27FC236}">
                <a16:creationId xmlns:a16="http://schemas.microsoft.com/office/drawing/2014/main" id="{DBDE9293-6DDE-B94C-A1A3-F32A33F3B506}"/>
              </a:ext>
            </a:extLst>
          </p:cNvPr>
          <p:cNvSpPr>
            <a:spLocks noGrp="1"/>
          </p:cNvSpPr>
          <p:nvPr userDrawn="1">
            <p:ph type="body" sz="quarter" idx="28" hasCustomPrompt="1"/>
          </p:nvPr>
        </p:nvSpPr>
        <p:spPr>
          <a:xfrm>
            <a:off x="474391" y="1454181"/>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0" name="Segnaposto testo 4">
            <a:extLst>
              <a:ext uri="{FF2B5EF4-FFF2-40B4-BE49-F238E27FC236}">
                <a16:creationId xmlns:a16="http://schemas.microsoft.com/office/drawing/2014/main" id="{9B9F33B4-E10C-2649-A440-9B4C0F77F42B}"/>
              </a:ext>
            </a:extLst>
          </p:cNvPr>
          <p:cNvSpPr>
            <a:spLocks noGrp="1"/>
          </p:cNvSpPr>
          <p:nvPr userDrawn="1">
            <p:ph type="body" sz="quarter" idx="33" hasCustomPrompt="1"/>
          </p:nvPr>
        </p:nvSpPr>
        <p:spPr>
          <a:xfrm>
            <a:off x="1981200" y="1080547"/>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 name="Segnaposto testo 4">
            <a:extLst>
              <a:ext uri="{FF2B5EF4-FFF2-40B4-BE49-F238E27FC236}">
                <a16:creationId xmlns:a16="http://schemas.microsoft.com/office/drawing/2014/main" id="{5D3F3337-99D9-9244-6294-3240C9388168}"/>
              </a:ext>
            </a:extLst>
          </p:cNvPr>
          <p:cNvSpPr>
            <a:spLocks noGrp="1"/>
          </p:cNvSpPr>
          <p:nvPr userDrawn="1">
            <p:ph type="body" sz="quarter" idx="20" hasCustomPrompt="1"/>
          </p:nvPr>
        </p:nvSpPr>
        <p:spPr>
          <a:xfrm>
            <a:off x="8291438" y="944563"/>
            <a:ext cx="3553842" cy="4694201"/>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3" name="Rettangolo 2">
            <a:extLst>
              <a:ext uri="{FF2B5EF4-FFF2-40B4-BE49-F238E27FC236}">
                <a16:creationId xmlns:a16="http://schemas.microsoft.com/office/drawing/2014/main" id="{4797CB4E-F8F6-6986-7FB9-26C42D07D72C}"/>
              </a:ext>
            </a:extLst>
          </p:cNvPr>
          <p:cNvSpPr/>
          <p:nvPr userDrawn="1"/>
        </p:nvSpPr>
        <p:spPr>
          <a:xfrm>
            <a:off x="1043709" y="2674751"/>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Segnaposto testo 4">
            <a:extLst>
              <a:ext uri="{FF2B5EF4-FFF2-40B4-BE49-F238E27FC236}">
                <a16:creationId xmlns:a16="http://schemas.microsoft.com/office/drawing/2014/main" id="{787E8B9D-9A7E-AA04-D3FF-6C4DFFAF59F9}"/>
              </a:ext>
            </a:extLst>
          </p:cNvPr>
          <p:cNvSpPr>
            <a:spLocks noGrp="1"/>
          </p:cNvSpPr>
          <p:nvPr>
            <p:ph type="body" sz="quarter" idx="36" hasCustomPrompt="1"/>
          </p:nvPr>
        </p:nvSpPr>
        <p:spPr>
          <a:xfrm>
            <a:off x="1981200" y="2810735"/>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1" name="Rettangolo 10">
            <a:extLst>
              <a:ext uri="{FF2B5EF4-FFF2-40B4-BE49-F238E27FC236}">
                <a16:creationId xmlns:a16="http://schemas.microsoft.com/office/drawing/2014/main" id="{C3785248-0CF2-735B-CCE8-F7D86F754AD2}"/>
              </a:ext>
            </a:extLst>
          </p:cNvPr>
          <p:cNvSpPr/>
          <p:nvPr userDrawn="1"/>
        </p:nvSpPr>
        <p:spPr>
          <a:xfrm>
            <a:off x="1043709" y="4297363"/>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4">
            <a:extLst>
              <a:ext uri="{FF2B5EF4-FFF2-40B4-BE49-F238E27FC236}">
                <a16:creationId xmlns:a16="http://schemas.microsoft.com/office/drawing/2014/main" id="{A01C1B9C-93CB-AA4B-D6F5-0D49E70D42DD}"/>
              </a:ext>
            </a:extLst>
          </p:cNvPr>
          <p:cNvSpPr>
            <a:spLocks noGrp="1"/>
          </p:cNvSpPr>
          <p:nvPr>
            <p:ph type="body" sz="quarter" idx="37" hasCustomPrompt="1"/>
          </p:nvPr>
        </p:nvSpPr>
        <p:spPr>
          <a:xfrm>
            <a:off x="1981200" y="4433347"/>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3" name="Ovale 12">
            <a:extLst>
              <a:ext uri="{FF2B5EF4-FFF2-40B4-BE49-F238E27FC236}">
                <a16:creationId xmlns:a16="http://schemas.microsoft.com/office/drawing/2014/main" id="{3F8E3EE5-3F87-AF71-9427-076CB8821588}"/>
              </a:ext>
            </a:extLst>
          </p:cNvPr>
          <p:cNvSpPr/>
          <p:nvPr userDrawn="1"/>
        </p:nvSpPr>
        <p:spPr>
          <a:xfrm>
            <a:off x="442916" y="2676992"/>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5156F1B1-AC35-09A5-9DF5-D0F468DEB9F2}"/>
              </a:ext>
            </a:extLst>
          </p:cNvPr>
          <p:cNvSpPr>
            <a:spLocks noGrp="1"/>
          </p:cNvSpPr>
          <p:nvPr>
            <p:ph type="body" sz="quarter" idx="34" hasCustomPrompt="1"/>
          </p:nvPr>
        </p:nvSpPr>
        <p:spPr>
          <a:xfrm>
            <a:off x="474391" y="3169978"/>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5" name="Ovale 14">
            <a:extLst>
              <a:ext uri="{FF2B5EF4-FFF2-40B4-BE49-F238E27FC236}">
                <a16:creationId xmlns:a16="http://schemas.microsoft.com/office/drawing/2014/main" id="{BD0CFD0C-346D-5293-F2A6-49141D4E9C24}"/>
              </a:ext>
            </a:extLst>
          </p:cNvPr>
          <p:cNvSpPr/>
          <p:nvPr userDrawn="1"/>
        </p:nvSpPr>
        <p:spPr>
          <a:xfrm>
            <a:off x="442916" y="4305907"/>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Segnaposto testo 28">
            <a:extLst>
              <a:ext uri="{FF2B5EF4-FFF2-40B4-BE49-F238E27FC236}">
                <a16:creationId xmlns:a16="http://schemas.microsoft.com/office/drawing/2014/main" id="{3749DD48-A9B7-9D8A-38A2-B0FB303702E5}"/>
              </a:ext>
            </a:extLst>
          </p:cNvPr>
          <p:cNvSpPr>
            <a:spLocks noGrp="1"/>
          </p:cNvSpPr>
          <p:nvPr>
            <p:ph type="body" sz="quarter" idx="35" hasCustomPrompt="1"/>
          </p:nvPr>
        </p:nvSpPr>
        <p:spPr>
          <a:xfrm>
            <a:off x="474391" y="4798893"/>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8FC23E53-788C-73F0-B126-B0A17C09630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180487674"/>
      </p:ext>
    </p:extLst>
  </p:cSld>
  <p:clrMapOvr>
    <a:masterClrMapping/>
  </p:clrMapOvr>
  <p:extLst>
    <p:ext uri="{DCECCB84-F9BA-43D5-87BE-67443E8EF086}">
      <p15:sldGuideLst xmlns:p15="http://schemas.microsoft.com/office/powerpoint/2012/main">
        <p15:guide id="1" pos="141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lenco puntato(2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959550" y="1609440"/>
            <a:ext cx="4749655"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959550" y="1609448"/>
            <a:ext cx="474965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959545" y="1696210"/>
            <a:ext cx="474965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40C46111-B10C-784F-AB82-5F448A3DAF1F}"/>
              </a:ext>
            </a:extLst>
          </p:cNvPr>
          <p:cNvSpPr>
            <a:spLocks noGrp="1"/>
          </p:cNvSpPr>
          <p:nvPr>
            <p:ph type="body" sz="quarter" idx="28" hasCustomPrompt="1"/>
          </p:nvPr>
        </p:nvSpPr>
        <p:spPr>
          <a:xfrm>
            <a:off x="1302286" y="2364580"/>
            <a:ext cx="3739614"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 name="Rettangolo 8">
            <a:extLst>
              <a:ext uri="{FF2B5EF4-FFF2-40B4-BE49-F238E27FC236}">
                <a16:creationId xmlns:a16="http://schemas.microsoft.com/office/drawing/2014/main" id="{65A0D85E-D598-6B47-9E7D-77427D909E84}"/>
              </a:ext>
            </a:extLst>
          </p:cNvPr>
          <p:cNvSpPr/>
          <p:nvPr userDrawn="1"/>
        </p:nvSpPr>
        <p:spPr>
          <a:xfrm>
            <a:off x="6484050" y="1609440"/>
            <a:ext cx="4749655"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 name="Rettangolo 9">
            <a:extLst>
              <a:ext uri="{FF2B5EF4-FFF2-40B4-BE49-F238E27FC236}">
                <a16:creationId xmlns:a16="http://schemas.microsoft.com/office/drawing/2014/main" id="{B4AC39D4-EC48-256F-D1EE-9A1036CF82FB}"/>
              </a:ext>
            </a:extLst>
          </p:cNvPr>
          <p:cNvSpPr/>
          <p:nvPr userDrawn="1"/>
        </p:nvSpPr>
        <p:spPr>
          <a:xfrm>
            <a:off x="6484050" y="1609448"/>
            <a:ext cx="474965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1" name="Segnaposto testo 28">
            <a:extLst>
              <a:ext uri="{FF2B5EF4-FFF2-40B4-BE49-F238E27FC236}">
                <a16:creationId xmlns:a16="http://schemas.microsoft.com/office/drawing/2014/main" id="{2E65B4E2-055F-9697-4FD3-909BDEF8966E}"/>
              </a:ext>
            </a:extLst>
          </p:cNvPr>
          <p:cNvSpPr>
            <a:spLocks noGrp="1"/>
          </p:cNvSpPr>
          <p:nvPr>
            <p:ph type="body" sz="quarter" idx="40" hasCustomPrompt="1"/>
          </p:nvPr>
        </p:nvSpPr>
        <p:spPr>
          <a:xfrm>
            <a:off x="6484045" y="1696210"/>
            <a:ext cx="474965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2" name="Segnaposto testo 4">
            <a:extLst>
              <a:ext uri="{FF2B5EF4-FFF2-40B4-BE49-F238E27FC236}">
                <a16:creationId xmlns:a16="http://schemas.microsoft.com/office/drawing/2014/main" id="{905BA76B-A92A-A44F-F737-703957BE0B42}"/>
              </a:ext>
            </a:extLst>
          </p:cNvPr>
          <p:cNvSpPr>
            <a:spLocks noGrp="1"/>
          </p:cNvSpPr>
          <p:nvPr>
            <p:ph type="body" sz="quarter" idx="41" hasCustomPrompt="1"/>
          </p:nvPr>
        </p:nvSpPr>
        <p:spPr>
          <a:xfrm>
            <a:off x="7139004" y="2364580"/>
            <a:ext cx="3739614"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3" name="Ovale 12">
            <a:extLst>
              <a:ext uri="{FF2B5EF4-FFF2-40B4-BE49-F238E27FC236}">
                <a16:creationId xmlns:a16="http://schemas.microsoft.com/office/drawing/2014/main" id="{95CD4F13-70F8-7429-50C2-50A6B513FFFA}"/>
              </a:ext>
            </a:extLst>
          </p:cNvPr>
          <p:cNvSpPr/>
          <p:nvPr userDrawn="1"/>
        </p:nvSpPr>
        <p:spPr>
          <a:xfrm>
            <a:off x="5384563" y="2651112"/>
            <a:ext cx="1422874" cy="1407107"/>
          </a:xfrm>
          <a:prstGeom prst="ellipse">
            <a:avLst/>
          </a:prstGeom>
          <a:solidFill>
            <a:srgbClr val="004F90"/>
          </a:solidFill>
          <a:ln w="31750" cap="flat">
            <a:solidFill>
              <a:srgbClr val="004F90">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D7AD7B53-F394-A7A2-E7B5-D7D701E4C600}"/>
              </a:ext>
            </a:extLst>
          </p:cNvPr>
          <p:cNvSpPr>
            <a:spLocks noGrp="1"/>
          </p:cNvSpPr>
          <p:nvPr>
            <p:ph type="body" sz="quarter" idx="36" hasCustomPrompt="1"/>
          </p:nvPr>
        </p:nvSpPr>
        <p:spPr>
          <a:xfrm>
            <a:off x="5408081" y="3140998"/>
            <a:ext cx="1422876" cy="42733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984A332E-1294-8B7D-41B0-9376C23A7D41}"/>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9740977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Elenco puntato(2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442914" y="1537720"/>
            <a:ext cx="5266292"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442914" y="1537728"/>
            <a:ext cx="52662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442909" y="1624490"/>
            <a:ext cx="5266291"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40C46111-B10C-784F-AB82-5F448A3DAF1F}"/>
              </a:ext>
            </a:extLst>
          </p:cNvPr>
          <p:cNvSpPr>
            <a:spLocks noGrp="1"/>
          </p:cNvSpPr>
          <p:nvPr>
            <p:ph type="body" sz="quarter" idx="28" hasCustomPrompt="1"/>
          </p:nvPr>
        </p:nvSpPr>
        <p:spPr>
          <a:xfrm>
            <a:off x="723900" y="2292860"/>
            <a:ext cx="4318000"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3" name="Rettangolo 2">
            <a:extLst>
              <a:ext uri="{FF2B5EF4-FFF2-40B4-BE49-F238E27FC236}">
                <a16:creationId xmlns:a16="http://schemas.microsoft.com/office/drawing/2014/main" id="{96C9C8C2-C7D7-4EF4-6C5E-35596C6E8947}"/>
              </a:ext>
            </a:extLst>
          </p:cNvPr>
          <p:cNvSpPr/>
          <p:nvPr userDrawn="1"/>
        </p:nvSpPr>
        <p:spPr>
          <a:xfrm>
            <a:off x="6488114" y="1537720"/>
            <a:ext cx="5266292"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 name="Rettangolo 3">
            <a:extLst>
              <a:ext uri="{FF2B5EF4-FFF2-40B4-BE49-F238E27FC236}">
                <a16:creationId xmlns:a16="http://schemas.microsoft.com/office/drawing/2014/main" id="{33D5BFD3-4DBD-6C55-E4FF-7183843BACFB}"/>
              </a:ext>
            </a:extLst>
          </p:cNvPr>
          <p:cNvSpPr/>
          <p:nvPr userDrawn="1"/>
        </p:nvSpPr>
        <p:spPr>
          <a:xfrm>
            <a:off x="6488114" y="1537728"/>
            <a:ext cx="52662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 name="Segnaposto testo 28">
            <a:extLst>
              <a:ext uri="{FF2B5EF4-FFF2-40B4-BE49-F238E27FC236}">
                <a16:creationId xmlns:a16="http://schemas.microsoft.com/office/drawing/2014/main" id="{2407568B-D370-3394-41B2-C538CF85F01B}"/>
              </a:ext>
            </a:extLst>
          </p:cNvPr>
          <p:cNvSpPr>
            <a:spLocks noGrp="1"/>
          </p:cNvSpPr>
          <p:nvPr>
            <p:ph type="body" sz="quarter" idx="37" hasCustomPrompt="1"/>
          </p:nvPr>
        </p:nvSpPr>
        <p:spPr>
          <a:xfrm>
            <a:off x="6488109" y="1624490"/>
            <a:ext cx="5266291"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 name="Segnaposto testo 4">
            <a:extLst>
              <a:ext uri="{FF2B5EF4-FFF2-40B4-BE49-F238E27FC236}">
                <a16:creationId xmlns:a16="http://schemas.microsoft.com/office/drawing/2014/main" id="{2A82DA5B-F394-111D-D319-FF7264D6217A}"/>
              </a:ext>
            </a:extLst>
          </p:cNvPr>
          <p:cNvSpPr>
            <a:spLocks noGrp="1"/>
          </p:cNvSpPr>
          <p:nvPr>
            <p:ph type="body" sz="quarter" idx="38" hasCustomPrompt="1"/>
          </p:nvPr>
        </p:nvSpPr>
        <p:spPr>
          <a:xfrm>
            <a:off x="7160961" y="2292860"/>
            <a:ext cx="4318000"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7" name="Ovale 6">
            <a:extLst>
              <a:ext uri="{FF2B5EF4-FFF2-40B4-BE49-F238E27FC236}">
                <a16:creationId xmlns:a16="http://schemas.microsoft.com/office/drawing/2014/main" id="{2644DE84-273C-28B4-19D6-50FCBF0FC0AA}"/>
              </a:ext>
            </a:extLst>
          </p:cNvPr>
          <p:cNvSpPr/>
          <p:nvPr userDrawn="1"/>
        </p:nvSpPr>
        <p:spPr>
          <a:xfrm>
            <a:off x="5384563" y="2579392"/>
            <a:ext cx="1422874" cy="1407107"/>
          </a:xfrm>
          <a:prstGeom prst="ellipse">
            <a:avLst/>
          </a:prstGeom>
          <a:solidFill>
            <a:srgbClr val="004F90"/>
          </a:solidFill>
          <a:ln w="31750" cap="flat">
            <a:solidFill>
              <a:srgbClr val="004F90">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13741594-1ED0-B059-D5FA-EF082235F1EE}"/>
              </a:ext>
            </a:extLst>
          </p:cNvPr>
          <p:cNvSpPr>
            <a:spLocks noGrp="1"/>
          </p:cNvSpPr>
          <p:nvPr>
            <p:ph type="body" sz="quarter" idx="36" hasCustomPrompt="1"/>
          </p:nvPr>
        </p:nvSpPr>
        <p:spPr>
          <a:xfrm>
            <a:off x="5408081" y="3069278"/>
            <a:ext cx="1422876" cy="42733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9" name="Segnaposto testo 28">
            <a:extLst>
              <a:ext uri="{FF2B5EF4-FFF2-40B4-BE49-F238E27FC236}">
                <a16:creationId xmlns:a16="http://schemas.microsoft.com/office/drawing/2014/main" id="{8751472C-7B58-2AC5-293A-63B44292B136}"/>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8964462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lenco puntato(3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442915"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442915"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442915"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7" name="Rettangolo 56">
            <a:extLst>
              <a:ext uri="{FF2B5EF4-FFF2-40B4-BE49-F238E27FC236}">
                <a16:creationId xmlns:a16="http://schemas.microsoft.com/office/drawing/2014/main" id="{722D2B22-8AF9-3243-9472-2AC91DC1245F}"/>
              </a:ext>
            </a:extLst>
          </p:cNvPr>
          <p:cNvSpPr/>
          <p:nvPr userDrawn="1"/>
        </p:nvSpPr>
        <p:spPr>
          <a:xfrm>
            <a:off x="8192221"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Rettangolo 58">
            <a:extLst>
              <a:ext uri="{FF2B5EF4-FFF2-40B4-BE49-F238E27FC236}">
                <a16:creationId xmlns:a16="http://schemas.microsoft.com/office/drawing/2014/main" id="{0283F91B-9BF4-8045-947C-CC483D46A2FD}"/>
              </a:ext>
            </a:extLst>
          </p:cNvPr>
          <p:cNvSpPr/>
          <p:nvPr userDrawn="1"/>
        </p:nvSpPr>
        <p:spPr>
          <a:xfrm>
            <a:off x="8192221"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0" name="Segnaposto testo 28">
            <a:extLst>
              <a:ext uri="{FF2B5EF4-FFF2-40B4-BE49-F238E27FC236}">
                <a16:creationId xmlns:a16="http://schemas.microsoft.com/office/drawing/2014/main" id="{7861E023-7B0C-A142-8875-6D3788A62F2E}"/>
              </a:ext>
            </a:extLst>
          </p:cNvPr>
          <p:cNvSpPr>
            <a:spLocks noGrp="1"/>
          </p:cNvSpPr>
          <p:nvPr>
            <p:ph type="body" sz="quarter" idx="32" hasCustomPrompt="1"/>
          </p:nvPr>
        </p:nvSpPr>
        <p:spPr>
          <a:xfrm>
            <a:off x="8192221"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5" name="Rettangolo 64">
            <a:extLst>
              <a:ext uri="{FF2B5EF4-FFF2-40B4-BE49-F238E27FC236}">
                <a16:creationId xmlns:a16="http://schemas.microsoft.com/office/drawing/2014/main" id="{E33B219B-CDC8-3146-A44E-9326106E2361}"/>
              </a:ext>
            </a:extLst>
          </p:cNvPr>
          <p:cNvSpPr/>
          <p:nvPr userDrawn="1"/>
        </p:nvSpPr>
        <p:spPr>
          <a:xfrm>
            <a:off x="4322187"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7" name="Rettangolo 66">
            <a:extLst>
              <a:ext uri="{FF2B5EF4-FFF2-40B4-BE49-F238E27FC236}">
                <a16:creationId xmlns:a16="http://schemas.microsoft.com/office/drawing/2014/main" id="{29427853-1D3F-624A-AFEF-38300414C01D}"/>
              </a:ext>
            </a:extLst>
          </p:cNvPr>
          <p:cNvSpPr/>
          <p:nvPr userDrawn="1"/>
        </p:nvSpPr>
        <p:spPr>
          <a:xfrm>
            <a:off x="4322187"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8" name="Segnaposto testo 28">
            <a:extLst>
              <a:ext uri="{FF2B5EF4-FFF2-40B4-BE49-F238E27FC236}">
                <a16:creationId xmlns:a16="http://schemas.microsoft.com/office/drawing/2014/main" id="{DFF702CC-2A29-A548-A0B2-478A34191220}"/>
              </a:ext>
            </a:extLst>
          </p:cNvPr>
          <p:cNvSpPr>
            <a:spLocks noGrp="1"/>
          </p:cNvSpPr>
          <p:nvPr>
            <p:ph type="body" sz="quarter" idx="35" hasCustomPrompt="1"/>
          </p:nvPr>
        </p:nvSpPr>
        <p:spPr>
          <a:xfrm>
            <a:off x="4322187"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77" name="Segnaposto testo 4">
            <a:extLst>
              <a:ext uri="{FF2B5EF4-FFF2-40B4-BE49-F238E27FC236}">
                <a16:creationId xmlns:a16="http://schemas.microsoft.com/office/drawing/2014/main" id="{78FD97F6-7973-F945-836E-E3741360AC6C}"/>
              </a:ext>
            </a:extLst>
          </p:cNvPr>
          <p:cNvSpPr>
            <a:spLocks noGrp="1"/>
          </p:cNvSpPr>
          <p:nvPr>
            <p:ph type="body" sz="quarter" idx="28" hasCustomPrompt="1"/>
          </p:nvPr>
        </p:nvSpPr>
        <p:spPr>
          <a:xfrm>
            <a:off x="790166"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 name="Ovale 4">
            <a:extLst>
              <a:ext uri="{FF2B5EF4-FFF2-40B4-BE49-F238E27FC236}">
                <a16:creationId xmlns:a16="http://schemas.microsoft.com/office/drawing/2014/main" id="{DB669FE6-7120-77B4-23BB-47B32F3E3CA8}"/>
              </a:ext>
            </a:extLst>
          </p:cNvPr>
          <p:cNvSpPr/>
          <p:nvPr userDrawn="1"/>
        </p:nvSpPr>
        <p:spPr>
          <a:xfrm>
            <a:off x="1555491"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260D87AA-2049-8E39-E3FD-BF09B9E3CE62}"/>
              </a:ext>
            </a:extLst>
          </p:cNvPr>
          <p:cNvSpPr>
            <a:spLocks noGrp="1"/>
          </p:cNvSpPr>
          <p:nvPr>
            <p:ph type="body" sz="quarter" idx="42" hasCustomPrompt="1"/>
          </p:nvPr>
        </p:nvSpPr>
        <p:spPr>
          <a:xfrm>
            <a:off x="1571229"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3AAB30DD-1BA1-78A7-16F9-B07E31426386}"/>
              </a:ext>
            </a:extLst>
          </p:cNvPr>
          <p:cNvSpPr/>
          <p:nvPr userDrawn="1"/>
        </p:nvSpPr>
        <p:spPr>
          <a:xfrm>
            <a:off x="5431654"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BF66A061-24FA-B908-675A-95AB2C5BDD47}"/>
              </a:ext>
            </a:extLst>
          </p:cNvPr>
          <p:cNvSpPr>
            <a:spLocks noGrp="1"/>
          </p:cNvSpPr>
          <p:nvPr>
            <p:ph type="body" sz="quarter" idx="43" hasCustomPrompt="1"/>
          </p:nvPr>
        </p:nvSpPr>
        <p:spPr>
          <a:xfrm>
            <a:off x="5447392"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9" name="Ovale 8">
            <a:extLst>
              <a:ext uri="{FF2B5EF4-FFF2-40B4-BE49-F238E27FC236}">
                <a16:creationId xmlns:a16="http://schemas.microsoft.com/office/drawing/2014/main" id="{93C1FE0E-E27B-367A-BC43-DF866DD0C330}"/>
              </a:ext>
            </a:extLst>
          </p:cNvPr>
          <p:cNvSpPr/>
          <p:nvPr userDrawn="1"/>
        </p:nvSpPr>
        <p:spPr>
          <a:xfrm>
            <a:off x="9307817"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Segnaposto testo 28">
            <a:extLst>
              <a:ext uri="{FF2B5EF4-FFF2-40B4-BE49-F238E27FC236}">
                <a16:creationId xmlns:a16="http://schemas.microsoft.com/office/drawing/2014/main" id="{7606AF60-545B-85C2-4F2F-B5DB860FADA3}"/>
              </a:ext>
            </a:extLst>
          </p:cNvPr>
          <p:cNvSpPr>
            <a:spLocks noGrp="1"/>
          </p:cNvSpPr>
          <p:nvPr>
            <p:ph type="body" sz="quarter" idx="44" hasCustomPrompt="1"/>
          </p:nvPr>
        </p:nvSpPr>
        <p:spPr>
          <a:xfrm>
            <a:off x="9323555"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4" name="Segnaposto testo 4">
            <a:extLst>
              <a:ext uri="{FF2B5EF4-FFF2-40B4-BE49-F238E27FC236}">
                <a16:creationId xmlns:a16="http://schemas.microsoft.com/office/drawing/2014/main" id="{0A5CF5EF-BA2D-5EC0-AD9F-24D86BA0ED22}"/>
              </a:ext>
            </a:extLst>
          </p:cNvPr>
          <p:cNvSpPr>
            <a:spLocks noGrp="1"/>
          </p:cNvSpPr>
          <p:nvPr>
            <p:ph type="body" sz="quarter" idx="45" hasCustomPrompt="1"/>
          </p:nvPr>
        </p:nvSpPr>
        <p:spPr>
          <a:xfrm>
            <a:off x="4666329"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2" name="Segnaposto testo 4">
            <a:extLst>
              <a:ext uri="{FF2B5EF4-FFF2-40B4-BE49-F238E27FC236}">
                <a16:creationId xmlns:a16="http://schemas.microsoft.com/office/drawing/2014/main" id="{BB115495-EC97-D569-1DAA-EDD01DC632DB}"/>
              </a:ext>
            </a:extLst>
          </p:cNvPr>
          <p:cNvSpPr>
            <a:spLocks noGrp="1"/>
          </p:cNvSpPr>
          <p:nvPr>
            <p:ph type="body" sz="quarter" idx="46" hasCustomPrompt="1"/>
          </p:nvPr>
        </p:nvSpPr>
        <p:spPr>
          <a:xfrm>
            <a:off x="8542494"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3" name="Segnaposto testo 28">
            <a:extLst>
              <a:ext uri="{FF2B5EF4-FFF2-40B4-BE49-F238E27FC236}">
                <a16:creationId xmlns:a16="http://schemas.microsoft.com/office/drawing/2014/main" id="{21903DD7-9CB8-031E-7C12-2124B5A6370F}"/>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915753359"/>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lenco puntato(4 blocchi) con Titolo">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id="{5EE6EE96-36D7-4DF5-B6B6-211A5897D481}"/>
              </a:ext>
            </a:extLst>
          </p:cNvPr>
          <p:cNvSpPr/>
          <p:nvPr userDrawn="1"/>
        </p:nvSpPr>
        <p:spPr>
          <a:xfrm>
            <a:off x="356007" y="162629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8" name="Rettangolo 27">
            <a:extLst>
              <a:ext uri="{FF2B5EF4-FFF2-40B4-BE49-F238E27FC236}">
                <a16:creationId xmlns:a16="http://schemas.microsoft.com/office/drawing/2014/main" id="{0F8C58E0-417C-47A3-A816-33F953B81212}"/>
              </a:ext>
            </a:extLst>
          </p:cNvPr>
          <p:cNvSpPr/>
          <p:nvPr userDrawn="1"/>
        </p:nvSpPr>
        <p:spPr>
          <a:xfrm>
            <a:off x="356007" y="112143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Segnaposto testo 28">
            <a:extLst>
              <a:ext uri="{FF2B5EF4-FFF2-40B4-BE49-F238E27FC236}">
                <a16:creationId xmlns:a16="http://schemas.microsoft.com/office/drawing/2014/main" id="{E66A552A-D59E-4CA6-BFB7-6F9DDA82BF0C}"/>
              </a:ext>
            </a:extLst>
          </p:cNvPr>
          <p:cNvSpPr>
            <a:spLocks noGrp="1"/>
          </p:cNvSpPr>
          <p:nvPr>
            <p:ph type="body" sz="quarter" idx="30" hasCustomPrompt="1"/>
          </p:nvPr>
        </p:nvSpPr>
        <p:spPr>
          <a:xfrm>
            <a:off x="356007" y="120819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94913549-680D-447F-A7C8-F11A855D2848}"/>
              </a:ext>
            </a:extLst>
          </p:cNvPr>
          <p:cNvSpPr>
            <a:spLocks noGrp="1"/>
          </p:cNvSpPr>
          <p:nvPr>
            <p:ph type="body" sz="quarter" idx="28" hasCustomPrompt="1"/>
          </p:nvPr>
        </p:nvSpPr>
        <p:spPr>
          <a:xfrm>
            <a:off x="607945" y="187657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2" name="Rettangolo 91">
            <a:extLst>
              <a:ext uri="{FF2B5EF4-FFF2-40B4-BE49-F238E27FC236}">
                <a16:creationId xmlns:a16="http://schemas.microsoft.com/office/drawing/2014/main" id="{5421CFA2-D75F-46F8-B042-00A51BF422E5}"/>
              </a:ext>
            </a:extLst>
          </p:cNvPr>
          <p:cNvSpPr/>
          <p:nvPr userDrawn="1"/>
        </p:nvSpPr>
        <p:spPr>
          <a:xfrm>
            <a:off x="9191105" y="162191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3" name="Rettangolo 92">
            <a:extLst>
              <a:ext uri="{FF2B5EF4-FFF2-40B4-BE49-F238E27FC236}">
                <a16:creationId xmlns:a16="http://schemas.microsoft.com/office/drawing/2014/main" id="{27EE5C22-CD85-4625-BA32-C38AD6C5158D}"/>
              </a:ext>
            </a:extLst>
          </p:cNvPr>
          <p:cNvSpPr/>
          <p:nvPr userDrawn="1"/>
        </p:nvSpPr>
        <p:spPr>
          <a:xfrm>
            <a:off x="9191105" y="111705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4" name="Segnaposto testo 28">
            <a:extLst>
              <a:ext uri="{FF2B5EF4-FFF2-40B4-BE49-F238E27FC236}">
                <a16:creationId xmlns:a16="http://schemas.microsoft.com/office/drawing/2014/main" id="{AD99BE2A-4393-48F7-A999-C71CAFC464F5}"/>
              </a:ext>
            </a:extLst>
          </p:cNvPr>
          <p:cNvSpPr>
            <a:spLocks noGrp="1"/>
          </p:cNvSpPr>
          <p:nvPr>
            <p:ph type="body" sz="quarter" idx="38" hasCustomPrompt="1"/>
          </p:nvPr>
        </p:nvSpPr>
        <p:spPr>
          <a:xfrm>
            <a:off x="9191105" y="120381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95" name="Segnaposto testo 4">
            <a:extLst>
              <a:ext uri="{FF2B5EF4-FFF2-40B4-BE49-F238E27FC236}">
                <a16:creationId xmlns:a16="http://schemas.microsoft.com/office/drawing/2014/main" id="{949908D4-519C-4E55-AB61-DFCBC3274A96}"/>
              </a:ext>
            </a:extLst>
          </p:cNvPr>
          <p:cNvSpPr>
            <a:spLocks noGrp="1"/>
          </p:cNvSpPr>
          <p:nvPr>
            <p:ph type="body" sz="quarter" idx="39" hasCustomPrompt="1"/>
          </p:nvPr>
        </p:nvSpPr>
        <p:spPr>
          <a:xfrm>
            <a:off x="9443043" y="187219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6" name="Rettangolo 95">
            <a:extLst>
              <a:ext uri="{FF2B5EF4-FFF2-40B4-BE49-F238E27FC236}">
                <a16:creationId xmlns:a16="http://schemas.microsoft.com/office/drawing/2014/main" id="{1D18C118-E3AC-44BD-A443-F8E78C3B5AC6}"/>
              </a:ext>
            </a:extLst>
          </p:cNvPr>
          <p:cNvSpPr/>
          <p:nvPr userDrawn="1"/>
        </p:nvSpPr>
        <p:spPr>
          <a:xfrm>
            <a:off x="6246456" y="162629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7" name="Rettangolo 96">
            <a:extLst>
              <a:ext uri="{FF2B5EF4-FFF2-40B4-BE49-F238E27FC236}">
                <a16:creationId xmlns:a16="http://schemas.microsoft.com/office/drawing/2014/main" id="{A1D6E87A-2AB5-4E55-944D-71CE6D9B75E6}"/>
              </a:ext>
            </a:extLst>
          </p:cNvPr>
          <p:cNvSpPr/>
          <p:nvPr userDrawn="1"/>
        </p:nvSpPr>
        <p:spPr>
          <a:xfrm>
            <a:off x="6246456" y="112143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8" name="Segnaposto testo 28">
            <a:extLst>
              <a:ext uri="{FF2B5EF4-FFF2-40B4-BE49-F238E27FC236}">
                <a16:creationId xmlns:a16="http://schemas.microsoft.com/office/drawing/2014/main" id="{8D0795FF-A6B8-4B32-B48D-F134F46EEA10}"/>
              </a:ext>
            </a:extLst>
          </p:cNvPr>
          <p:cNvSpPr>
            <a:spLocks noGrp="1"/>
          </p:cNvSpPr>
          <p:nvPr>
            <p:ph type="body" sz="quarter" idx="40" hasCustomPrompt="1"/>
          </p:nvPr>
        </p:nvSpPr>
        <p:spPr>
          <a:xfrm>
            <a:off x="6246456" y="120819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99" name="Segnaposto testo 4">
            <a:extLst>
              <a:ext uri="{FF2B5EF4-FFF2-40B4-BE49-F238E27FC236}">
                <a16:creationId xmlns:a16="http://schemas.microsoft.com/office/drawing/2014/main" id="{6A00743A-1A65-4CF9-AE35-75EA257A0B51}"/>
              </a:ext>
            </a:extLst>
          </p:cNvPr>
          <p:cNvSpPr>
            <a:spLocks noGrp="1"/>
          </p:cNvSpPr>
          <p:nvPr>
            <p:ph type="body" sz="quarter" idx="41" hasCustomPrompt="1"/>
          </p:nvPr>
        </p:nvSpPr>
        <p:spPr>
          <a:xfrm>
            <a:off x="6498394" y="187657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00" name="Rettangolo 99">
            <a:extLst>
              <a:ext uri="{FF2B5EF4-FFF2-40B4-BE49-F238E27FC236}">
                <a16:creationId xmlns:a16="http://schemas.microsoft.com/office/drawing/2014/main" id="{D77D6DAE-6EE3-470C-835B-17B6E18929B3}"/>
              </a:ext>
            </a:extLst>
          </p:cNvPr>
          <p:cNvSpPr/>
          <p:nvPr userDrawn="1"/>
        </p:nvSpPr>
        <p:spPr>
          <a:xfrm>
            <a:off x="3288702" y="162191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1" name="Rettangolo 100">
            <a:extLst>
              <a:ext uri="{FF2B5EF4-FFF2-40B4-BE49-F238E27FC236}">
                <a16:creationId xmlns:a16="http://schemas.microsoft.com/office/drawing/2014/main" id="{F8444DA4-9E29-4A46-8432-AC5CC683EE34}"/>
              </a:ext>
            </a:extLst>
          </p:cNvPr>
          <p:cNvSpPr/>
          <p:nvPr userDrawn="1"/>
        </p:nvSpPr>
        <p:spPr>
          <a:xfrm>
            <a:off x="3288702" y="111705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2" name="Segnaposto testo 28">
            <a:extLst>
              <a:ext uri="{FF2B5EF4-FFF2-40B4-BE49-F238E27FC236}">
                <a16:creationId xmlns:a16="http://schemas.microsoft.com/office/drawing/2014/main" id="{8CC3348F-409C-4366-A9BD-607DC37FC123}"/>
              </a:ext>
            </a:extLst>
          </p:cNvPr>
          <p:cNvSpPr>
            <a:spLocks noGrp="1"/>
          </p:cNvSpPr>
          <p:nvPr>
            <p:ph type="body" sz="quarter" idx="42" hasCustomPrompt="1"/>
          </p:nvPr>
        </p:nvSpPr>
        <p:spPr>
          <a:xfrm>
            <a:off x="3288702" y="120381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03" name="Segnaposto testo 4">
            <a:extLst>
              <a:ext uri="{FF2B5EF4-FFF2-40B4-BE49-F238E27FC236}">
                <a16:creationId xmlns:a16="http://schemas.microsoft.com/office/drawing/2014/main" id="{20F3D379-C4FF-4A3F-B89B-8A82EB430219}"/>
              </a:ext>
            </a:extLst>
          </p:cNvPr>
          <p:cNvSpPr>
            <a:spLocks noGrp="1"/>
          </p:cNvSpPr>
          <p:nvPr>
            <p:ph type="body" sz="quarter" idx="43" hasCustomPrompt="1"/>
          </p:nvPr>
        </p:nvSpPr>
        <p:spPr>
          <a:xfrm>
            <a:off x="3540640" y="187219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2" name="Ovale 1">
            <a:extLst>
              <a:ext uri="{FF2B5EF4-FFF2-40B4-BE49-F238E27FC236}">
                <a16:creationId xmlns:a16="http://schemas.microsoft.com/office/drawing/2014/main" id="{33FC9AA3-82BE-438F-B8BB-3C0CFBB5BFBE}"/>
              </a:ext>
            </a:extLst>
          </p:cNvPr>
          <p:cNvSpPr/>
          <p:nvPr userDrawn="1"/>
        </p:nvSpPr>
        <p:spPr>
          <a:xfrm>
            <a:off x="1014106"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 name="Segnaposto testo 28">
            <a:extLst>
              <a:ext uri="{FF2B5EF4-FFF2-40B4-BE49-F238E27FC236}">
                <a16:creationId xmlns:a16="http://schemas.microsoft.com/office/drawing/2014/main" id="{07AD61C2-86CF-79FE-7755-839CDC8499B3}"/>
              </a:ext>
            </a:extLst>
          </p:cNvPr>
          <p:cNvSpPr>
            <a:spLocks noGrp="1"/>
          </p:cNvSpPr>
          <p:nvPr>
            <p:ph type="body" sz="quarter" idx="44" hasCustomPrompt="1"/>
          </p:nvPr>
        </p:nvSpPr>
        <p:spPr>
          <a:xfrm>
            <a:off x="1029844"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2340FF64-9E34-45FE-2270-77D150E40F93}"/>
              </a:ext>
            </a:extLst>
          </p:cNvPr>
          <p:cNvSpPr/>
          <p:nvPr userDrawn="1"/>
        </p:nvSpPr>
        <p:spPr>
          <a:xfrm>
            <a:off x="3946801"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E3ACA3BD-0856-C52E-3F0C-408A5845D0B0}"/>
              </a:ext>
            </a:extLst>
          </p:cNvPr>
          <p:cNvSpPr>
            <a:spLocks noGrp="1"/>
          </p:cNvSpPr>
          <p:nvPr>
            <p:ph type="body" sz="quarter" idx="45" hasCustomPrompt="1"/>
          </p:nvPr>
        </p:nvSpPr>
        <p:spPr>
          <a:xfrm>
            <a:off x="3962539"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0" name="Ovale 9">
            <a:extLst>
              <a:ext uri="{FF2B5EF4-FFF2-40B4-BE49-F238E27FC236}">
                <a16:creationId xmlns:a16="http://schemas.microsoft.com/office/drawing/2014/main" id="{3AAEE1E2-512D-261A-0A10-54442016618C}"/>
              </a:ext>
            </a:extLst>
          </p:cNvPr>
          <p:cNvSpPr/>
          <p:nvPr userDrawn="1"/>
        </p:nvSpPr>
        <p:spPr>
          <a:xfrm>
            <a:off x="6904935"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355E1AAE-5530-42B6-C2D5-57D1CD341DF4}"/>
              </a:ext>
            </a:extLst>
          </p:cNvPr>
          <p:cNvSpPr>
            <a:spLocks noGrp="1"/>
          </p:cNvSpPr>
          <p:nvPr>
            <p:ph type="body" sz="quarter" idx="46" hasCustomPrompt="1"/>
          </p:nvPr>
        </p:nvSpPr>
        <p:spPr>
          <a:xfrm>
            <a:off x="6920673"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3" name="Ovale 12">
            <a:extLst>
              <a:ext uri="{FF2B5EF4-FFF2-40B4-BE49-F238E27FC236}">
                <a16:creationId xmlns:a16="http://schemas.microsoft.com/office/drawing/2014/main" id="{8120B565-D82F-0BE5-1571-C7372BFD1B3F}"/>
              </a:ext>
            </a:extLst>
          </p:cNvPr>
          <p:cNvSpPr/>
          <p:nvPr userDrawn="1"/>
        </p:nvSpPr>
        <p:spPr>
          <a:xfrm>
            <a:off x="9862309"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2C56401F-E9ED-48CE-781A-D8D308CC3CB8}"/>
              </a:ext>
            </a:extLst>
          </p:cNvPr>
          <p:cNvSpPr>
            <a:spLocks noGrp="1"/>
          </p:cNvSpPr>
          <p:nvPr>
            <p:ph type="body" sz="quarter" idx="47" hasCustomPrompt="1"/>
          </p:nvPr>
        </p:nvSpPr>
        <p:spPr>
          <a:xfrm>
            <a:off x="9878047"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5" name="Segnaposto testo 28">
            <a:extLst>
              <a:ext uri="{FF2B5EF4-FFF2-40B4-BE49-F238E27FC236}">
                <a16:creationId xmlns:a16="http://schemas.microsoft.com/office/drawing/2014/main" id="{75735EDC-562F-2C22-3F40-1F52F0AFFC6D}"/>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270761184"/>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lenco puntato(5 blocchi) con Titolo">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id="{5EE6EE96-36D7-4DF5-B6B6-211A5897D481}"/>
              </a:ext>
            </a:extLst>
          </p:cNvPr>
          <p:cNvSpPr/>
          <p:nvPr userDrawn="1"/>
        </p:nvSpPr>
        <p:spPr>
          <a:xfrm>
            <a:off x="356007" y="1621803"/>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8" name="Rettangolo 27">
            <a:extLst>
              <a:ext uri="{FF2B5EF4-FFF2-40B4-BE49-F238E27FC236}">
                <a16:creationId xmlns:a16="http://schemas.microsoft.com/office/drawing/2014/main" id="{0F8C58E0-417C-47A3-A816-33F953B81212}"/>
              </a:ext>
            </a:extLst>
          </p:cNvPr>
          <p:cNvSpPr/>
          <p:nvPr userDrawn="1"/>
        </p:nvSpPr>
        <p:spPr>
          <a:xfrm>
            <a:off x="356007" y="1116943"/>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Segnaposto testo 28">
            <a:extLst>
              <a:ext uri="{FF2B5EF4-FFF2-40B4-BE49-F238E27FC236}">
                <a16:creationId xmlns:a16="http://schemas.microsoft.com/office/drawing/2014/main" id="{E66A552A-D59E-4CA6-BFB7-6F9DDA82BF0C}"/>
              </a:ext>
            </a:extLst>
          </p:cNvPr>
          <p:cNvSpPr>
            <a:spLocks noGrp="1"/>
          </p:cNvSpPr>
          <p:nvPr>
            <p:ph type="body" sz="quarter" idx="30" hasCustomPrompt="1"/>
          </p:nvPr>
        </p:nvSpPr>
        <p:spPr>
          <a:xfrm>
            <a:off x="356007" y="1203704"/>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94913549-680D-447F-A7C8-F11A855D2848}"/>
              </a:ext>
            </a:extLst>
          </p:cNvPr>
          <p:cNvSpPr>
            <a:spLocks noGrp="1"/>
          </p:cNvSpPr>
          <p:nvPr>
            <p:ph type="body" sz="quarter" idx="28" hasCustomPrompt="1"/>
          </p:nvPr>
        </p:nvSpPr>
        <p:spPr>
          <a:xfrm>
            <a:off x="571393" y="1872088"/>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9" name="Rettangolo 48">
            <a:extLst>
              <a:ext uri="{FF2B5EF4-FFF2-40B4-BE49-F238E27FC236}">
                <a16:creationId xmlns:a16="http://schemas.microsoft.com/office/drawing/2014/main" id="{3DB0BCE0-0868-4861-B58E-2FBB5F6912B0}"/>
              </a:ext>
            </a:extLst>
          </p:cNvPr>
          <p:cNvSpPr/>
          <p:nvPr userDrawn="1"/>
        </p:nvSpPr>
        <p:spPr>
          <a:xfrm>
            <a:off x="9631680" y="1621804"/>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0" name="Rettangolo 49">
            <a:extLst>
              <a:ext uri="{FF2B5EF4-FFF2-40B4-BE49-F238E27FC236}">
                <a16:creationId xmlns:a16="http://schemas.microsoft.com/office/drawing/2014/main" id="{FA4CD03C-66DD-4D8F-BD5A-FC7AD5A42A8C}"/>
              </a:ext>
            </a:extLst>
          </p:cNvPr>
          <p:cNvSpPr/>
          <p:nvPr userDrawn="1"/>
        </p:nvSpPr>
        <p:spPr>
          <a:xfrm>
            <a:off x="9631680" y="1116944"/>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Segnaposto testo 28">
            <a:extLst>
              <a:ext uri="{FF2B5EF4-FFF2-40B4-BE49-F238E27FC236}">
                <a16:creationId xmlns:a16="http://schemas.microsoft.com/office/drawing/2014/main" id="{B6AA1A08-58B9-4762-B62F-8F0FD08D6D69}"/>
              </a:ext>
            </a:extLst>
          </p:cNvPr>
          <p:cNvSpPr>
            <a:spLocks noGrp="1"/>
          </p:cNvSpPr>
          <p:nvPr>
            <p:ph type="body" sz="quarter" idx="31" hasCustomPrompt="1"/>
          </p:nvPr>
        </p:nvSpPr>
        <p:spPr>
          <a:xfrm>
            <a:off x="9631680" y="1203705"/>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2" name="Segnaposto testo 4">
            <a:extLst>
              <a:ext uri="{FF2B5EF4-FFF2-40B4-BE49-F238E27FC236}">
                <a16:creationId xmlns:a16="http://schemas.microsoft.com/office/drawing/2014/main" id="{F068C7B1-1497-4382-B68E-071690669AF4}"/>
              </a:ext>
            </a:extLst>
          </p:cNvPr>
          <p:cNvSpPr>
            <a:spLocks noGrp="1"/>
          </p:cNvSpPr>
          <p:nvPr>
            <p:ph type="body" sz="quarter" idx="32" hasCustomPrompt="1"/>
          </p:nvPr>
        </p:nvSpPr>
        <p:spPr>
          <a:xfrm>
            <a:off x="9847066" y="1872089"/>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3" name="Rettangolo 52">
            <a:extLst>
              <a:ext uri="{FF2B5EF4-FFF2-40B4-BE49-F238E27FC236}">
                <a16:creationId xmlns:a16="http://schemas.microsoft.com/office/drawing/2014/main" id="{85B555F1-45B4-404A-BF5A-4B32CC08169E}"/>
              </a:ext>
            </a:extLst>
          </p:cNvPr>
          <p:cNvSpPr/>
          <p:nvPr userDrawn="1"/>
        </p:nvSpPr>
        <p:spPr>
          <a:xfrm>
            <a:off x="4993843" y="1621803"/>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4" name="Rettangolo 53">
            <a:extLst>
              <a:ext uri="{FF2B5EF4-FFF2-40B4-BE49-F238E27FC236}">
                <a16:creationId xmlns:a16="http://schemas.microsoft.com/office/drawing/2014/main" id="{248C9EF1-EB79-439E-97B4-A93E025B86FE}"/>
              </a:ext>
            </a:extLst>
          </p:cNvPr>
          <p:cNvSpPr/>
          <p:nvPr userDrawn="1"/>
        </p:nvSpPr>
        <p:spPr>
          <a:xfrm>
            <a:off x="4993843" y="1116943"/>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5" name="Segnaposto testo 28">
            <a:extLst>
              <a:ext uri="{FF2B5EF4-FFF2-40B4-BE49-F238E27FC236}">
                <a16:creationId xmlns:a16="http://schemas.microsoft.com/office/drawing/2014/main" id="{7C2AE11C-EF4A-4F56-B45D-ED0255D7B46F}"/>
              </a:ext>
            </a:extLst>
          </p:cNvPr>
          <p:cNvSpPr>
            <a:spLocks noGrp="1"/>
          </p:cNvSpPr>
          <p:nvPr>
            <p:ph type="body" sz="quarter" idx="33" hasCustomPrompt="1"/>
          </p:nvPr>
        </p:nvSpPr>
        <p:spPr>
          <a:xfrm>
            <a:off x="4993843" y="1203704"/>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6" name="Segnaposto testo 4">
            <a:extLst>
              <a:ext uri="{FF2B5EF4-FFF2-40B4-BE49-F238E27FC236}">
                <a16:creationId xmlns:a16="http://schemas.microsoft.com/office/drawing/2014/main" id="{F37940F7-8B52-425E-A874-90E2C4FBF76D}"/>
              </a:ext>
            </a:extLst>
          </p:cNvPr>
          <p:cNvSpPr>
            <a:spLocks noGrp="1"/>
          </p:cNvSpPr>
          <p:nvPr>
            <p:ph type="body" sz="quarter" idx="34" hasCustomPrompt="1"/>
          </p:nvPr>
        </p:nvSpPr>
        <p:spPr>
          <a:xfrm>
            <a:off x="5209229" y="1872088"/>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7" name="Rettangolo 56">
            <a:extLst>
              <a:ext uri="{FF2B5EF4-FFF2-40B4-BE49-F238E27FC236}">
                <a16:creationId xmlns:a16="http://schemas.microsoft.com/office/drawing/2014/main" id="{20C9C1FA-4246-4C53-A3F8-121EB467932D}"/>
              </a:ext>
            </a:extLst>
          </p:cNvPr>
          <p:cNvSpPr/>
          <p:nvPr userDrawn="1"/>
        </p:nvSpPr>
        <p:spPr>
          <a:xfrm>
            <a:off x="2674925" y="1621805"/>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8" name="Rettangolo 57">
            <a:extLst>
              <a:ext uri="{FF2B5EF4-FFF2-40B4-BE49-F238E27FC236}">
                <a16:creationId xmlns:a16="http://schemas.microsoft.com/office/drawing/2014/main" id="{726AE488-D371-43A3-943A-F88ABA47A4E5}"/>
              </a:ext>
            </a:extLst>
          </p:cNvPr>
          <p:cNvSpPr/>
          <p:nvPr userDrawn="1"/>
        </p:nvSpPr>
        <p:spPr>
          <a:xfrm>
            <a:off x="2674925" y="1116945"/>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Segnaposto testo 28">
            <a:extLst>
              <a:ext uri="{FF2B5EF4-FFF2-40B4-BE49-F238E27FC236}">
                <a16:creationId xmlns:a16="http://schemas.microsoft.com/office/drawing/2014/main" id="{F1C98606-6090-4E58-BEC4-AAB7C80CCB8F}"/>
              </a:ext>
            </a:extLst>
          </p:cNvPr>
          <p:cNvSpPr>
            <a:spLocks noGrp="1"/>
          </p:cNvSpPr>
          <p:nvPr>
            <p:ph type="body" sz="quarter" idx="35" hasCustomPrompt="1"/>
          </p:nvPr>
        </p:nvSpPr>
        <p:spPr>
          <a:xfrm>
            <a:off x="2674925" y="1203706"/>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0" name="Segnaposto testo 4">
            <a:extLst>
              <a:ext uri="{FF2B5EF4-FFF2-40B4-BE49-F238E27FC236}">
                <a16:creationId xmlns:a16="http://schemas.microsoft.com/office/drawing/2014/main" id="{C2457ED5-0A2F-4D5D-A5B6-1B34F99F7A61}"/>
              </a:ext>
            </a:extLst>
          </p:cNvPr>
          <p:cNvSpPr>
            <a:spLocks noGrp="1"/>
          </p:cNvSpPr>
          <p:nvPr>
            <p:ph type="body" sz="quarter" idx="36" hasCustomPrompt="1"/>
          </p:nvPr>
        </p:nvSpPr>
        <p:spPr>
          <a:xfrm>
            <a:off x="2890311" y="1872090"/>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61" name="Rettangolo 60">
            <a:extLst>
              <a:ext uri="{FF2B5EF4-FFF2-40B4-BE49-F238E27FC236}">
                <a16:creationId xmlns:a16="http://schemas.microsoft.com/office/drawing/2014/main" id="{50C4254F-6C1F-43E7-A83E-AF080B5C277F}"/>
              </a:ext>
            </a:extLst>
          </p:cNvPr>
          <p:cNvSpPr/>
          <p:nvPr userDrawn="1"/>
        </p:nvSpPr>
        <p:spPr>
          <a:xfrm>
            <a:off x="7312761" y="1621806"/>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2" name="Rettangolo 61">
            <a:extLst>
              <a:ext uri="{FF2B5EF4-FFF2-40B4-BE49-F238E27FC236}">
                <a16:creationId xmlns:a16="http://schemas.microsoft.com/office/drawing/2014/main" id="{7413A839-3BC2-409D-B54B-6A8106E11D15}"/>
              </a:ext>
            </a:extLst>
          </p:cNvPr>
          <p:cNvSpPr/>
          <p:nvPr userDrawn="1"/>
        </p:nvSpPr>
        <p:spPr>
          <a:xfrm>
            <a:off x="7312761" y="1116946"/>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5" name="Segnaposto testo 28">
            <a:extLst>
              <a:ext uri="{FF2B5EF4-FFF2-40B4-BE49-F238E27FC236}">
                <a16:creationId xmlns:a16="http://schemas.microsoft.com/office/drawing/2014/main" id="{89754938-D552-48F0-8878-9AF4BFA11B09}"/>
              </a:ext>
            </a:extLst>
          </p:cNvPr>
          <p:cNvSpPr>
            <a:spLocks noGrp="1"/>
          </p:cNvSpPr>
          <p:nvPr>
            <p:ph type="body" sz="quarter" idx="37" hasCustomPrompt="1"/>
          </p:nvPr>
        </p:nvSpPr>
        <p:spPr>
          <a:xfrm>
            <a:off x="7312761" y="1203707"/>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7" name="Segnaposto testo 4">
            <a:extLst>
              <a:ext uri="{FF2B5EF4-FFF2-40B4-BE49-F238E27FC236}">
                <a16:creationId xmlns:a16="http://schemas.microsoft.com/office/drawing/2014/main" id="{14DD39F6-3D2C-4A92-98C5-969E186A75F5}"/>
              </a:ext>
            </a:extLst>
          </p:cNvPr>
          <p:cNvSpPr>
            <a:spLocks noGrp="1"/>
          </p:cNvSpPr>
          <p:nvPr>
            <p:ph type="body" sz="quarter" idx="38" hasCustomPrompt="1"/>
          </p:nvPr>
        </p:nvSpPr>
        <p:spPr>
          <a:xfrm>
            <a:off x="7528147" y="1872091"/>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 name="Ovale 3">
            <a:extLst>
              <a:ext uri="{FF2B5EF4-FFF2-40B4-BE49-F238E27FC236}">
                <a16:creationId xmlns:a16="http://schemas.microsoft.com/office/drawing/2014/main" id="{AA57D318-6CB4-3D8A-598A-32E89C3D6421}"/>
              </a:ext>
            </a:extLst>
          </p:cNvPr>
          <p:cNvSpPr/>
          <p:nvPr userDrawn="1"/>
        </p:nvSpPr>
        <p:spPr>
          <a:xfrm>
            <a:off x="793818"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79E588AA-096A-A8AE-C89F-E2580C15A5BA}"/>
              </a:ext>
            </a:extLst>
          </p:cNvPr>
          <p:cNvSpPr>
            <a:spLocks noGrp="1"/>
          </p:cNvSpPr>
          <p:nvPr>
            <p:ph type="body" sz="quarter" idx="44" hasCustomPrompt="1"/>
          </p:nvPr>
        </p:nvSpPr>
        <p:spPr>
          <a:xfrm>
            <a:off x="809556"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AEA215DA-1A0F-A9A9-0AE5-44A4F363D30C}"/>
              </a:ext>
            </a:extLst>
          </p:cNvPr>
          <p:cNvSpPr/>
          <p:nvPr userDrawn="1"/>
        </p:nvSpPr>
        <p:spPr>
          <a:xfrm>
            <a:off x="3109467"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7B5C3261-5FC1-3DA1-EB38-75975BD3DDDA}"/>
              </a:ext>
            </a:extLst>
          </p:cNvPr>
          <p:cNvSpPr>
            <a:spLocks noGrp="1"/>
          </p:cNvSpPr>
          <p:nvPr>
            <p:ph type="body" sz="quarter" idx="45" hasCustomPrompt="1"/>
          </p:nvPr>
        </p:nvSpPr>
        <p:spPr>
          <a:xfrm>
            <a:off x="3125205"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0" name="Ovale 9">
            <a:extLst>
              <a:ext uri="{FF2B5EF4-FFF2-40B4-BE49-F238E27FC236}">
                <a16:creationId xmlns:a16="http://schemas.microsoft.com/office/drawing/2014/main" id="{0C30F68D-E33A-1A1B-C3FA-126972A750F7}"/>
              </a:ext>
            </a:extLst>
          </p:cNvPr>
          <p:cNvSpPr/>
          <p:nvPr userDrawn="1"/>
        </p:nvSpPr>
        <p:spPr>
          <a:xfrm>
            <a:off x="5434923"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B7F893E3-5AD0-FFF5-99AC-2A7B57B1F207}"/>
              </a:ext>
            </a:extLst>
          </p:cNvPr>
          <p:cNvSpPr>
            <a:spLocks noGrp="1"/>
          </p:cNvSpPr>
          <p:nvPr>
            <p:ph type="body" sz="quarter" idx="46" hasCustomPrompt="1"/>
          </p:nvPr>
        </p:nvSpPr>
        <p:spPr>
          <a:xfrm>
            <a:off x="5450661"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3" name="Ovale 12">
            <a:extLst>
              <a:ext uri="{FF2B5EF4-FFF2-40B4-BE49-F238E27FC236}">
                <a16:creationId xmlns:a16="http://schemas.microsoft.com/office/drawing/2014/main" id="{AAF1BF9D-B085-5132-B1B5-1A25AB75DA11}"/>
              </a:ext>
            </a:extLst>
          </p:cNvPr>
          <p:cNvSpPr/>
          <p:nvPr userDrawn="1"/>
        </p:nvSpPr>
        <p:spPr>
          <a:xfrm>
            <a:off x="7734833"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1BF93B40-59EB-FAFF-6707-3BD7181494A2}"/>
              </a:ext>
            </a:extLst>
          </p:cNvPr>
          <p:cNvSpPr>
            <a:spLocks noGrp="1"/>
          </p:cNvSpPr>
          <p:nvPr>
            <p:ph type="body" sz="quarter" idx="47" hasCustomPrompt="1"/>
          </p:nvPr>
        </p:nvSpPr>
        <p:spPr>
          <a:xfrm>
            <a:off x="7750571"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6" name="Ovale 15">
            <a:extLst>
              <a:ext uri="{FF2B5EF4-FFF2-40B4-BE49-F238E27FC236}">
                <a16:creationId xmlns:a16="http://schemas.microsoft.com/office/drawing/2014/main" id="{9797CD1C-A410-65D7-1785-D5175238C6AA}"/>
              </a:ext>
            </a:extLst>
          </p:cNvPr>
          <p:cNvSpPr/>
          <p:nvPr userDrawn="1"/>
        </p:nvSpPr>
        <p:spPr>
          <a:xfrm>
            <a:off x="10072760"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 name="Segnaposto testo 28">
            <a:extLst>
              <a:ext uri="{FF2B5EF4-FFF2-40B4-BE49-F238E27FC236}">
                <a16:creationId xmlns:a16="http://schemas.microsoft.com/office/drawing/2014/main" id="{E1E5D5AF-EC4C-5051-BB1E-C74449D5EFA5}"/>
              </a:ext>
            </a:extLst>
          </p:cNvPr>
          <p:cNvSpPr>
            <a:spLocks noGrp="1"/>
          </p:cNvSpPr>
          <p:nvPr>
            <p:ph type="body" sz="quarter" idx="48" hasCustomPrompt="1"/>
          </p:nvPr>
        </p:nvSpPr>
        <p:spPr>
          <a:xfrm>
            <a:off x="10088498"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97407FB9-4F83-1F3E-B806-E4A2B57A4729}"/>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573057354"/>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sto(4 blocchi) + icone">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4B7F7D6C-457F-F3C1-EA2C-310521E9340B}"/>
              </a:ext>
            </a:extLst>
          </p:cNvPr>
          <p:cNvSpPr/>
          <p:nvPr userDrawn="1"/>
        </p:nvSpPr>
        <p:spPr>
          <a:xfrm>
            <a:off x="1719530"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Ovale 5">
            <a:extLst>
              <a:ext uri="{FF2B5EF4-FFF2-40B4-BE49-F238E27FC236}">
                <a16:creationId xmlns:a16="http://schemas.microsoft.com/office/drawing/2014/main" id="{3445CE29-BFCB-83B2-1C77-DF0FA44138B7}"/>
              </a:ext>
            </a:extLst>
          </p:cNvPr>
          <p:cNvSpPr/>
          <p:nvPr userDrawn="1"/>
        </p:nvSpPr>
        <p:spPr>
          <a:xfrm>
            <a:off x="3001331"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 name="Ovale 6">
            <a:extLst>
              <a:ext uri="{FF2B5EF4-FFF2-40B4-BE49-F238E27FC236}">
                <a16:creationId xmlns:a16="http://schemas.microsoft.com/office/drawing/2014/main" id="{E651B2F9-9698-EF25-671C-EAE1E96F87D2}"/>
              </a:ext>
            </a:extLst>
          </p:cNvPr>
          <p:cNvSpPr/>
          <p:nvPr userDrawn="1"/>
        </p:nvSpPr>
        <p:spPr>
          <a:xfrm>
            <a:off x="4283132"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4D7C0175-0CEE-900C-BD33-1CEA8FD152A8}"/>
              </a:ext>
            </a:extLst>
          </p:cNvPr>
          <p:cNvSpPr/>
          <p:nvPr userDrawn="1"/>
        </p:nvSpPr>
        <p:spPr>
          <a:xfrm>
            <a:off x="5564933"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Ovale 8">
            <a:extLst>
              <a:ext uri="{FF2B5EF4-FFF2-40B4-BE49-F238E27FC236}">
                <a16:creationId xmlns:a16="http://schemas.microsoft.com/office/drawing/2014/main" id="{C83E98F3-016C-7097-190D-A0BF87BEA0DB}"/>
              </a:ext>
            </a:extLst>
          </p:cNvPr>
          <p:cNvSpPr/>
          <p:nvPr userDrawn="1"/>
        </p:nvSpPr>
        <p:spPr>
          <a:xfrm>
            <a:off x="6831487"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Ovale 9">
            <a:extLst>
              <a:ext uri="{FF2B5EF4-FFF2-40B4-BE49-F238E27FC236}">
                <a16:creationId xmlns:a16="http://schemas.microsoft.com/office/drawing/2014/main" id="{9E039C82-6593-8826-D86C-DBCF23F62082}"/>
              </a:ext>
            </a:extLst>
          </p:cNvPr>
          <p:cNvSpPr/>
          <p:nvPr userDrawn="1"/>
        </p:nvSpPr>
        <p:spPr>
          <a:xfrm>
            <a:off x="8113288"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Ovale 10">
            <a:extLst>
              <a:ext uri="{FF2B5EF4-FFF2-40B4-BE49-F238E27FC236}">
                <a16:creationId xmlns:a16="http://schemas.microsoft.com/office/drawing/2014/main" id="{70CC9F89-47E2-25C0-94B3-BC69216423CA}"/>
              </a:ext>
            </a:extLst>
          </p:cNvPr>
          <p:cNvSpPr/>
          <p:nvPr userDrawn="1"/>
        </p:nvSpPr>
        <p:spPr>
          <a:xfrm>
            <a:off x="9395089"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Ovale 11">
            <a:extLst>
              <a:ext uri="{FF2B5EF4-FFF2-40B4-BE49-F238E27FC236}">
                <a16:creationId xmlns:a16="http://schemas.microsoft.com/office/drawing/2014/main" id="{DFF380E9-8318-B4B1-9791-ECEF9AFF79AB}"/>
              </a:ext>
            </a:extLst>
          </p:cNvPr>
          <p:cNvSpPr/>
          <p:nvPr userDrawn="1"/>
        </p:nvSpPr>
        <p:spPr>
          <a:xfrm>
            <a:off x="10639219"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6" name="Rettangolo 45">
            <a:extLst>
              <a:ext uri="{FF2B5EF4-FFF2-40B4-BE49-F238E27FC236}">
                <a16:creationId xmlns:a16="http://schemas.microsoft.com/office/drawing/2014/main" id="{17F958C8-74DF-9947-A1FD-B87A711F17FF}"/>
              </a:ext>
            </a:extLst>
          </p:cNvPr>
          <p:cNvSpPr/>
          <p:nvPr userDrawn="1"/>
        </p:nvSpPr>
        <p:spPr>
          <a:xfrm>
            <a:off x="435127"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9" name="Rettangolo 48">
            <a:extLst>
              <a:ext uri="{FF2B5EF4-FFF2-40B4-BE49-F238E27FC236}">
                <a16:creationId xmlns:a16="http://schemas.microsoft.com/office/drawing/2014/main" id="{9222D5F2-794C-1042-B7F3-193303AA232A}"/>
              </a:ext>
            </a:extLst>
          </p:cNvPr>
          <p:cNvSpPr/>
          <p:nvPr userDrawn="1"/>
        </p:nvSpPr>
        <p:spPr>
          <a:xfrm>
            <a:off x="3300626"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1" name="Rettangolo 50">
            <a:extLst>
              <a:ext uri="{FF2B5EF4-FFF2-40B4-BE49-F238E27FC236}">
                <a16:creationId xmlns:a16="http://schemas.microsoft.com/office/drawing/2014/main" id="{77BC7ED0-F820-B444-B469-0F7EB13CEB82}"/>
              </a:ext>
            </a:extLst>
          </p:cNvPr>
          <p:cNvSpPr/>
          <p:nvPr userDrawn="1"/>
        </p:nvSpPr>
        <p:spPr>
          <a:xfrm>
            <a:off x="6166125"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3" name="Rettangolo 52">
            <a:extLst>
              <a:ext uri="{FF2B5EF4-FFF2-40B4-BE49-F238E27FC236}">
                <a16:creationId xmlns:a16="http://schemas.microsoft.com/office/drawing/2014/main" id="{00BADC4C-F899-5B45-BED3-3DA3B508B9FA}"/>
              </a:ext>
            </a:extLst>
          </p:cNvPr>
          <p:cNvSpPr/>
          <p:nvPr userDrawn="1"/>
        </p:nvSpPr>
        <p:spPr>
          <a:xfrm>
            <a:off x="9031625"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8" name="Segnaposto testo 4">
            <a:extLst>
              <a:ext uri="{FF2B5EF4-FFF2-40B4-BE49-F238E27FC236}">
                <a16:creationId xmlns:a16="http://schemas.microsoft.com/office/drawing/2014/main" id="{3AF8C636-342F-6E4E-A826-B7C6695B06B4}"/>
              </a:ext>
            </a:extLst>
          </p:cNvPr>
          <p:cNvSpPr>
            <a:spLocks noGrp="1"/>
          </p:cNvSpPr>
          <p:nvPr>
            <p:ph type="body" sz="quarter" idx="24" hasCustomPrompt="1"/>
          </p:nvPr>
        </p:nvSpPr>
        <p:spPr>
          <a:xfrm>
            <a:off x="542653"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59" name="Segnaposto testo 4">
            <a:extLst>
              <a:ext uri="{FF2B5EF4-FFF2-40B4-BE49-F238E27FC236}">
                <a16:creationId xmlns:a16="http://schemas.microsoft.com/office/drawing/2014/main" id="{8C31726E-2714-8343-9B6F-39974F83C841}"/>
              </a:ext>
            </a:extLst>
          </p:cNvPr>
          <p:cNvSpPr>
            <a:spLocks noGrp="1"/>
          </p:cNvSpPr>
          <p:nvPr>
            <p:ph type="body" sz="quarter" idx="38" hasCustomPrompt="1"/>
          </p:nvPr>
        </p:nvSpPr>
        <p:spPr>
          <a:xfrm>
            <a:off x="3401600"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0" name="Segnaposto testo 4">
            <a:extLst>
              <a:ext uri="{FF2B5EF4-FFF2-40B4-BE49-F238E27FC236}">
                <a16:creationId xmlns:a16="http://schemas.microsoft.com/office/drawing/2014/main" id="{914B4B63-81EF-3044-93DC-9BF453F468F5}"/>
              </a:ext>
            </a:extLst>
          </p:cNvPr>
          <p:cNvSpPr>
            <a:spLocks noGrp="1"/>
          </p:cNvSpPr>
          <p:nvPr>
            <p:ph type="body" sz="quarter" idx="39" hasCustomPrompt="1"/>
          </p:nvPr>
        </p:nvSpPr>
        <p:spPr>
          <a:xfrm>
            <a:off x="6260547"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1" name="Segnaposto testo 4">
            <a:extLst>
              <a:ext uri="{FF2B5EF4-FFF2-40B4-BE49-F238E27FC236}">
                <a16:creationId xmlns:a16="http://schemas.microsoft.com/office/drawing/2014/main" id="{7E265E02-C2C6-6147-8AD5-BA3BB902CBAB}"/>
              </a:ext>
            </a:extLst>
          </p:cNvPr>
          <p:cNvSpPr>
            <a:spLocks noGrp="1"/>
          </p:cNvSpPr>
          <p:nvPr>
            <p:ph type="body" sz="quarter" idx="40" hasCustomPrompt="1"/>
          </p:nvPr>
        </p:nvSpPr>
        <p:spPr>
          <a:xfrm>
            <a:off x="9131069"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5" name="Segnaposto testo 4">
            <a:extLst>
              <a:ext uri="{FF2B5EF4-FFF2-40B4-BE49-F238E27FC236}">
                <a16:creationId xmlns:a16="http://schemas.microsoft.com/office/drawing/2014/main" id="{A867E5FB-15E8-B941-8B9E-044EEF063C3C}"/>
              </a:ext>
            </a:extLst>
          </p:cNvPr>
          <p:cNvSpPr>
            <a:spLocks noGrp="1"/>
          </p:cNvSpPr>
          <p:nvPr>
            <p:ph type="body" sz="quarter" idx="3" hasCustomPrompt="1"/>
          </p:nvPr>
        </p:nvSpPr>
        <p:spPr>
          <a:xfrm>
            <a:off x="534952"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0" name="Segnaposto testo 4">
            <a:extLst>
              <a:ext uri="{FF2B5EF4-FFF2-40B4-BE49-F238E27FC236}">
                <a16:creationId xmlns:a16="http://schemas.microsoft.com/office/drawing/2014/main" id="{A84CCED9-3F7F-EB44-8457-CCB6C02AEC7F}"/>
              </a:ext>
            </a:extLst>
          </p:cNvPr>
          <p:cNvSpPr>
            <a:spLocks noGrp="1"/>
          </p:cNvSpPr>
          <p:nvPr>
            <p:ph type="body" sz="quarter" idx="42" hasCustomPrompt="1"/>
          </p:nvPr>
        </p:nvSpPr>
        <p:spPr>
          <a:xfrm>
            <a:off x="181047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5" name="Segnaposto testo 4">
            <a:extLst>
              <a:ext uri="{FF2B5EF4-FFF2-40B4-BE49-F238E27FC236}">
                <a16:creationId xmlns:a16="http://schemas.microsoft.com/office/drawing/2014/main" id="{123E4E8F-21B0-764D-8364-864FBF6C9C8B}"/>
              </a:ext>
            </a:extLst>
          </p:cNvPr>
          <p:cNvSpPr>
            <a:spLocks noGrp="1"/>
          </p:cNvSpPr>
          <p:nvPr>
            <p:ph type="body" sz="quarter" idx="44" hasCustomPrompt="1"/>
          </p:nvPr>
        </p:nvSpPr>
        <p:spPr>
          <a:xfrm>
            <a:off x="3085996"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80" name="Segnaposto testo 4">
            <a:extLst>
              <a:ext uri="{FF2B5EF4-FFF2-40B4-BE49-F238E27FC236}">
                <a16:creationId xmlns:a16="http://schemas.microsoft.com/office/drawing/2014/main" id="{B52A823C-2989-FE4F-B94E-B4C24E05B17A}"/>
              </a:ext>
            </a:extLst>
          </p:cNvPr>
          <p:cNvSpPr>
            <a:spLocks noGrp="1"/>
          </p:cNvSpPr>
          <p:nvPr>
            <p:ph type="body" sz="quarter" idx="46" hasCustomPrompt="1"/>
          </p:nvPr>
        </p:nvSpPr>
        <p:spPr>
          <a:xfrm>
            <a:off x="4361518"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85" name="Segnaposto testo 4">
            <a:extLst>
              <a:ext uri="{FF2B5EF4-FFF2-40B4-BE49-F238E27FC236}">
                <a16:creationId xmlns:a16="http://schemas.microsoft.com/office/drawing/2014/main" id="{850D8C89-3D6E-364C-8978-8C670D82244E}"/>
              </a:ext>
            </a:extLst>
          </p:cNvPr>
          <p:cNvSpPr>
            <a:spLocks noGrp="1"/>
          </p:cNvSpPr>
          <p:nvPr>
            <p:ph type="body" sz="quarter" idx="48" hasCustomPrompt="1"/>
          </p:nvPr>
        </p:nvSpPr>
        <p:spPr>
          <a:xfrm>
            <a:off x="5637040"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90" name="Segnaposto testo 4">
            <a:extLst>
              <a:ext uri="{FF2B5EF4-FFF2-40B4-BE49-F238E27FC236}">
                <a16:creationId xmlns:a16="http://schemas.microsoft.com/office/drawing/2014/main" id="{752366BC-8D88-814F-B611-4174EDF9FC77}"/>
              </a:ext>
            </a:extLst>
          </p:cNvPr>
          <p:cNvSpPr>
            <a:spLocks noGrp="1"/>
          </p:cNvSpPr>
          <p:nvPr>
            <p:ph type="body" sz="quarter" idx="50" hasCustomPrompt="1"/>
          </p:nvPr>
        </p:nvSpPr>
        <p:spPr>
          <a:xfrm>
            <a:off x="6912562"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95" name="Segnaposto testo 4">
            <a:extLst>
              <a:ext uri="{FF2B5EF4-FFF2-40B4-BE49-F238E27FC236}">
                <a16:creationId xmlns:a16="http://schemas.microsoft.com/office/drawing/2014/main" id="{1B222734-85E9-0C40-9C73-AA83D3D915D6}"/>
              </a:ext>
            </a:extLst>
          </p:cNvPr>
          <p:cNvSpPr>
            <a:spLocks noGrp="1"/>
          </p:cNvSpPr>
          <p:nvPr>
            <p:ph type="body" sz="quarter" idx="52" hasCustomPrompt="1"/>
          </p:nvPr>
        </p:nvSpPr>
        <p:spPr>
          <a:xfrm>
            <a:off x="818808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8721724A-7D12-B541-A8B9-841A2184F808}"/>
              </a:ext>
            </a:extLst>
          </p:cNvPr>
          <p:cNvSpPr>
            <a:spLocks noGrp="1"/>
          </p:cNvSpPr>
          <p:nvPr>
            <p:ph type="body" sz="quarter" idx="54" hasCustomPrompt="1"/>
          </p:nvPr>
        </p:nvSpPr>
        <p:spPr>
          <a:xfrm>
            <a:off x="9463606"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05" name="Segnaposto testo 4">
            <a:extLst>
              <a:ext uri="{FF2B5EF4-FFF2-40B4-BE49-F238E27FC236}">
                <a16:creationId xmlns:a16="http://schemas.microsoft.com/office/drawing/2014/main" id="{9695B74E-9855-F84C-B032-44EBFCBB4FD6}"/>
              </a:ext>
            </a:extLst>
          </p:cNvPr>
          <p:cNvSpPr>
            <a:spLocks noGrp="1"/>
          </p:cNvSpPr>
          <p:nvPr>
            <p:ph type="body" sz="quarter" idx="56" hasCustomPrompt="1"/>
          </p:nvPr>
        </p:nvSpPr>
        <p:spPr>
          <a:xfrm>
            <a:off x="1073912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13" name="Segnaposto testo 28">
            <a:extLst>
              <a:ext uri="{FF2B5EF4-FFF2-40B4-BE49-F238E27FC236}">
                <a16:creationId xmlns:a16="http://schemas.microsoft.com/office/drawing/2014/main" id="{F8D9B25F-210A-5249-AF51-290B2A1E66C6}"/>
              </a:ext>
            </a:extLst>
          </p:cNvPr>
          <p:cNvSpPr>
            <a:spLocks noGrp="1"/>
          </p:cNvSpPr>
          <p:nvPr userDrawn="1">
            <p:ph type="body" sz="quarter" idx="41" hasCustomPrompt="1"/>
          </p:nvPr>
        </p:nvSpPr>
        <p:spPr>
          <a:xfrm>
            <a:off x="186814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17" name="Segnaposto testo 28">
            <a:extLst>
              <a:ext uri="{FF2B5EF4-FFF2-40B4-BE49-F238E27FC236}">
                <a16:creationId xmlns:a16="http://schemas.microsoft.com/office/drawing/2014/main" id="{6F130E41-921F-8546-9B8D-3E8BC7ED84FB}"/>
              </a:ext>
            </a:extLst>
          </p:cNvPr>
          <p:cNvSpPr>
            <a:spLocks noGrp="1"/>
          </p:cNvSpPr>
          <p:nvPr userDrawn="1">
            <p:ph type="body" sz="quarter" idx="43" hasCustomPrompt="1"/>
          </p:nvPr>
        </p:nvSpPr>
        <p:spPr>
          <a:xfrm>
            <a:off x="3143668"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1" name="Segnaposto testo 28">
            <a:extLst>
              <a:ext uri="{FF2B5EF4-FFF2-40B4-BE49-F238E27FC236}">
                <a16:creationId xmlns:a16="http://schemas.microsoft.com/office/drawing/2014/main" id="{C7AD2251-1344-6645-8A6A-AE50E939821E}"/>
              </a:ext>
            </a:extLst>
          </p:cNvPr>
          <p:cNvSpPr>
            <a:spLocks noGrp="1"/>
          </p:cNvSpPr>
          <p:nvPr userDrawn="1">
            <p:ph type="body" sz="quarter" idx="45" hasCustomPrompt="1"/>
          </p:nvPr>
        </p:nvSpPr>
        <p:spPr>
          <a:xfrm>
            <a:off x="4419190"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5" name="Segnaposto testo 28">
            <a:extLst>
              <a:ext uri="{FF2B5EF4-FFF2-40B4-BE49-F238E27FC236}">
                <a16:creationId xmlns:a16="http://schemas.microsoft.com/office/drawing/2014/main" id="{B11BE665-0C6E-B34F-9EF2-308F1E078CEC}"/>
              </a:ext>
            </a:extLst>
          </p:cNvPr>
          <p:cNvSpPr>
            <a:spLocks noGrp="1"/>
          </p:cNvSpPr>
          <p:nvPr userDrawn="1">
            <p:ph type="body" sz="quarter" idx="47" hasCustomPrompt="1"/>
          </p:nvPr>
        </p:nvSpPr>
        <p:spPr>
          <a:xfrm>
            <a:off x="5694712"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9" name="Segnaposto testo 28">
            <a:extLst>
              <a:ext uri="{FF2B5EF4-FFF2-40B4-BE49-F238E27FC236}">
                <a16:creationId xmlns:a16="http://schemas.microsoft.com/office/drawing/2014/main" id="{DBE45151-0809-8B40-B855-4DC202E26E53}"/>
              </a:ext>
            </a:extLst>
          </p:cNvPr>
          <p:cNvSpPr>
            <a:spLocks noGrp="1"/>
          </p:cNvSpPr>
          <p:nvPr userDrawn="1">
            <p:ph type="body" sz="quarter" idx="49" hasCustomPrompt="1"/>
          </p:nvPr>
        </p:nvSpPr>
        <p:spPr>
          <a:xfrm>
            <a:off x="6970234"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33" name="Segnaposto testo 28">
            <a:extLst>
              <a:ext uri="{FF2B5EF4-FFF2-40B4-BE49-F238E27FC236}">
                <a16:creationId xmlns:a16="http://schemas.microsoft.com/office/drawing/2014/main" id="{9FA6762A-45B8-604F-B9ED-9634700BD3E2}"/>
              </a:ext>
            </a:extLst>
          </p:cNvPr>
          <p:cNvSpPr>
            <a:spLocks noGrp="1"/>
          </p:cNvSpPr>
          <p:nvPr userDrawn="1">
            <p:ph type="body" sz="quarter" idx="51" hasCustomPrompt="1"/>
          </p:nvPr>
        </p:nvSpPr>
        <p:spPr>
          <a:xfrm>
            <a:off x="824575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37" name="Segnaposto testo 28">
            <a:extLst>
              <a:ext uri="{FF2B5EF4-FFF2-40B4-BE49-F238E27FC236}">
                <a16:creationId xmlns:a16="http://schemas.microsoft.com/office/drawing/2014/main" id="{420167B9-1C42-744C-A6D2-CB2FB27E1EE5}"/>
              </a:ext>
            </a:extLst>
          </p:cNvPr>
          <p:cNvSpPr>
            <a:spLocks noGrp="1"/>
          </p:cNvSpPr>
          <p:nvPr userDrawn="1">
            <p:ph type="body" sz="quarter" idx="53" hasCustomPrompt="1"/>
          </p:nvPr>
        </p:nvSpPr>
        <p:spPr>
          <a:xfrm>
            <a:off x="9521278"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41" name="Segnaposto testo 28">
            <a:extLst>
              <a:ext uri="{FF2B5EF4-FFF2-40B4-BE49-F238E27FC236}">
                <a16:creationId xmlns:a16="http://schemas.microsoft.com/office/drawing/2014/main" id="{08A2CC2E-AFA1-814F-B307-C2301D8DA1ED}"/>
              </a:ext>
            </a:extLst>
          </p:cNvPr>
          <p:cNvSpPr>
            <a:spLocks noGrp="1"/>
          </p:cNvSpPr>
          <p:nvPr userDrawn="1">
            <p:ph type="body" sz="quarter" idx="55" hasCustomPrompt="1"/>
          </p:nvPr>
        </p:nvSpPr>
        <p:spPr>
          <a:xfrm>
            <a:off x="1079679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 name="Ovale 2">
            <a:extLst>
              <a:ext uri="{FF2B5EF4-FFF2-40B4-BE49-F238E27FC236}">
                <a16:creationId xmlns:a16="http://schemas.microsoft.com/office/drawing/2014/main" id="{09ABAA76-5DDB-5B24-A73A-5163BC23E71A}"/>
              </a:ext>
            </a:extLst>
          </p:cNvPr>
          <p:cNvSpPr/>
          <p:nvPr userDrawn="1"/>
        </p:nvSpPr>
        <p:spPr>
          <a:xfrm>
            <a:off x="452976"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 name="Segnaposto testo 28">
            <a:extLst>
              <a:ext uri="{FF2B5EF4-FFF2-40B4-BE49-F238E27FC236}">
                <a16:creationId xmlns:a16="http://schemas.microsoft.com/office/drawing/2014/main" id="{BAF8E4CA-369F-ACCE-A082-1E671282F4DB}"/>
              </a:ext>
            </a:extLst>
          </p:cNvPr>
          <p:cNvSpPr>
            <a:spLocks noGrp="1"/>
          </p:cNvSpPr>
          <p:nvPr>
            <p:ph type="body" sz="quarter" idx="37" hasCustomPrompt="1"/>
          </p:nvPr>
        </p:nvSpPr>
        <p:spPr>
          <a:xfrm>
            <a:off x="592624"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3" name="Segnaposto testo 28">
            <a:extLst>
              <a:ext uri="{FF2B5EF4-FFF2-40B4-BE49-F238E27FC236}">
                <a16:creationId xmlns:a16="http://schemas.microsoft.com/office/drawing/2014/main" id="{D59409CD-B809-2E1A-10E9-279FE77659B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7230940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chema 3 blocchi di Testo+Titolo o icona">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351E236-CC48-BB4F-8859-C623F8607839}"/>
              </a:ext>
            </a:extLst>
          </p:cNvPr>
          <p:cNvGrpSpPr/>
          <p:nvPr userDrawn="1"/>
        </p:nvGrpSpPr>
        <p:grpSpPr>
          <a:xfrm>
            <a:off x="442914" y="3241397"/>
            <a:ext cx="3359186" cy="1322485"/>
            <a:chOff x="442914" y="2454438"/>
            <a:chExt cx="3359186" cy="1322485"/>
          </a:xfrm>
        </p:grpSpPr>
        <p:sp>
          <p:nvSpPr>
            <p:cNvPr id="34" name="Ovale 33">
              <a:extLst>
                <a:ext uri="{FF2B5EF4-FFF2-40B4-BE49-F238E27FC236}">
                  <a16:creationId xmlns:a16="http://schemas.microsoft.com/office/drawing/2014/main" id="{668E3FF4-1593-FB4F-9333-CAF6D26FBBB5}"/>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5" name="Ovale 34">
              <a:extLst>
                <a:ext uri="{FF2B5EF4-FFF2-40B4-BE49-F238E27FC236}">
                  <a16:creationId xmlns:a16="http://schemas.microsoft.com/office/drawing/2014/main" id="{35B54D2F-A3A0-A045-B16E-F3FB4F6B760A}"/>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6" name="Rettangolo 35">
              <a:extLst>
                <a:ext uri="{FF2B5EF4-FFF2-40B4-BE49-F238E27FC236}">
                  <a16:creationId xmlns:a16="http://schemas.microsoft.com/office/drawing/2014/main" id="{B26E8487-723B-0C4D-A203-438E36BEA848}"/>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31" name="Ovale 30">
              <a:extLst>
                <a:ext uri="{FF2B5EF4-FFF2-40B4-BE49-F238E27FC236}">
                  <a16:creationId xmlns:a16="http://schemas.microsoft.com/office/drawing/2014/main" id="{365451FF-DD55-C843-96E5-8C9B8E58B884}"/>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2" name="Ovale 31">
              <a:extLst>
                <a:ext uri="{FF2B5EF4-FFF2-40B4-BE49-F238E27FC236}">
                  <a16:creationId xmlns:a16="http://schemas.microsoft.com/office/drawing/2014/main" id="{808BE8A6-7D9E-C048-A974-990BDBCA9808}"/>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Rettangolo 32">
              <a:extLst>
                <a:ext uri="{FF2B5EF4-FFF2-40B4-BE49-F238E27FC236}">
                  <a16:creationId xmlns:a16="http://schemas.microsoft.com/office/drawing/2014/main" id="{E32124DC-0CDD-F543-BFBC-728B6425286F}"/>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67" name="Segnaposto testo 4">
            <a:extLst>
              <a:ext uri="{FF2B5EF4-FFF2-40B4-BE49-F238E27FC236}">
                <a16:creationId xmlns:a16="http://schemas.microsoft.com/office/drawing/2014/main" id="{2E97202F-B064-034C-8385-CE736AE5C740}"/>
              </a:ext>
            </a:extLst>
          </p:cNvPr>
          <p:cNvSpPr>
            <a:spLocks noGrp="1"/>
          </p:cNvSpPr>
          <p:nvPr>
            <p:ph type="body" sz="quarter" idx="20" hasCustomPrompt="1"/>
          </p:nvPr>
        </p:nvSpPr>
        <p:spPr>
          <a:xfrm>
            <a:off x="4837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Ovale 3">
            <a:extLst>
              <a:ext uri="{FF2B5EF4-FFF2-40B4-BE49-F238E27FC236}">
                <a16:creationId xmlns:a16="http://schemas.microsoft.com/office/drawing/2014/main" id="{49FA6D63-6D2E-7F29-7C38-55E7FC06D407}"/>
              </a:ext>
            </a:extLst>
          </p:cNvPr>
          <p:cNvSpPr/>
          <p:nvPr userDrawn="1"/>
        </p:nvSpPr>
        <p:spPr>
          <a:xfrm>
            <a:off x="14589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EF1B2638-505D-1730-65B3-6F9A76F9854D}"/>
              </a:ext>
            </a:extLst>
          </p:cNvPr>
          <p:cNvSpPr>
            <a:spLocks noGrp="1"/>
          </p:cNvSpPr>
          <p:nvPr>
            <p:ph type="body" sz="quarter" idx="36" hasCustomPrompt="1"/>
          </p:nvPr>
        </p:nvSpPr>
        <p:spPr>
          <a:xfrm>
            <a:off x="14903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grpSp>
        <p:nvGrpSpPr>
          <p:cNvPr id="6" name="Gruppo 5">
            <a:extLst>
              <a:ext uri="{FF2B5EF4-FFF2-40B4-BE49-F238E27FC236}">
                <a16:creationId xmlns:a16="http://schemas.microsoft.com/office/drawing/2014/main" id="{ED5676A9-861B-9FA9-13B6-A20520801A38}"/>
              </a:ext>
            </a:extLst>
          </p:cNvPr>
          <p:cNvGrpSpPr/>
          <p:nvPr userDrawn="1"/>
        </p:nvGrpSpPr>
        <p:grpSpPr>
          <a:xfrm>
            <a:off x="4405314" y="3241397"/>
            <a:ext cx="3359186" cy="1322485"/>
            <a:chOff x="442914" y="2454438"/>
            <a:chExt cx="3359186" cy="1322485"/>
          </a:xfrm>
        </p:grpSpPr>
        <p:sp>
          <p:nvSpPr>
            <p:cNvPr id="7" name="Ovale 6">
              <a:extLst>
                <a:ext uri="{FF2B5EF4-FFF2-40B4-BE49-F238E27FC236}">
                  <a16:creationId xmlns:a16="http://schemas.microsoft.com/office/drawing/2014/main" id="{9A294E5B-9DC5-F8BC-1605-62FE5BECAAA9}"/>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678F8DFE-0060-069D-E8D3-35D650607FB0}"/>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Rettangolo 8">
              <a:extLst>
                <a:ext uri="{FF2B5EF4-FFF2-40B4-BE49-F238E27FC236}">
                  <a16:creationId xmlns:a16="http://schemas.microsoft.com/office/drawing/2014/main" id="{02048263-30DA-BA4D-BFC3-255A06BC969C}"/>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0" name="Ovale 9">
              <a:extLst>
                <a:ext uri="{FF2B5EF4-FFF2-40B4-BE49-F238E27FC236}">
                  <a16:creationId xmlns:a16="http://schemas.microsoft.com/office/drawing/2014/main" id="{3CA6DBB6-15B4-0444-3579-C2A0CFE766C1}"/>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Ovale 10">
              <a:extLst>
                <a:ext uri="{FF2B5EF4-FFF2-40B4-BE49-F238E27FC236}">
                  <a16:creationId xmlns:a16="http://schemas.microsoft.com/office/drawing/2014/main" id="{4B4318BB-0A34-6222-AB4B-28A07ACC2BF3}"/>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2044FC54-CE39-4931-D350-C60924984718}"/>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3" name="Segnaposto testo 4">
            <a:extLst>
              <a:ext uri="{FF2B5EF4-FFF2-40B4-BE49-F238E27FC236}">
                <a16:creationId xmlns:a16="http://schemas.microsoft.com/office/drawing/2014/main" id="{BF5DA402-C9CE-0B28-5D72-8F3AA38AA28A}"/>
              </a:ext>
            </a:extLst>
          </p:cNvPr>
          <p:cNvSpPr>
            <a:spLocks noGrp="1"/>
          </p:cNvSpPr>
          <p:nvPr>
            <p:ph type="body" sz="quarter" idx="37" hasCustomPrompt="1"/>
          </p:nvPr>
        </p:nvSpPr>
        <p:spPr>
          <a:xfrm>
            <a:off x="44461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 name="Ovale 13">
            <a:extLst>
              <a:ext uri="{FF2B5EF4-FFF2-40B4-BE49-F238E27FC236}">
                <a16:creationId xmlns:a16="http://schemas.microsoft.com/office/drawing/2014/main" id="{BE8ED873-0770-9AAC-8505-CF64153109BA}"/>
              </a:ext>
            </a:extLst>
          </p:cNvPr>
          <p:cNvSpPr/>
          <p:nvPr userDrawn="1"/>
        </p:nvSpPr>
        <p:spPr>
          <a:xfrm>
            <a:off x="5420562"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5" name="Segnaposto testo 28">
            <a:extLst>
              <a:ext uri="{FF2B5EF4-FFF2-40B4-BE49-F238E27FC236}">
                <a16:creationId xmlns:a16="http://schemas.microsoft.com/office/drawing/2014/main" id="{91EDA0AD-2887-FDF1-75A9-BFF2771A1513}"/>
              </a:ext>
            </a:extLst>
          </p:cNvPr>
          <p:cNvSpPr>
            <a:spLocks noGrp="1"/>
          </p:cNvSpPr>
          <p:nvPr>
            <p:ph type="body" sz="quarter" idx="38" hasCustomPrompt="1"/>
          </p:nvPr>
        </p:nvSpPr>
        <p:spPr>
          <a:xfrm>
            <a:off x="5436300"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grpSp>
        <p:nvGrpSpPr>
          <p:cNvPr id="16" name="Gruppo 15">
            <a:extLst>
              <a:ext uri="{FF2B5EF4-FFF2-40B4-BE49-F238E27FC236}">
                <a16:creationId xmlns:a16="http://schemas.microsoft.com/office/drawing/2014/main" id="{1AE9D32C-79CA-8308-E264-944EBF75B360}"/>
              </a:ext>
            </a:extLst>
          </p:cNvPr>
          <p:cNvGrpSpPr/>
          <p:nvPr userDrawn="1"/>
        </p:nvGrpSpPr>
        <p:grpSpPr>
          <a:xfrm>
            <a:off x="8393114" y="3241397"/>
            <a:ext cx="3359186" cy="1322485"/>
            <a:chOff x="442914" y="2454438"/>
            <a:chExt cx="3359186" cy="1322485"/>
          </a:xfrm>
        </p:grpSpPr>
        <p:sp>
          <p:nvSpPr>
            <p:cNvPr id="17" name="Ovale 16">
              <a:extLst>
                <a:ext uri="{FF2B5EF4-FFF2-40B4-BE49-F238E27FC236}">
                  <a16:creationId xmlns:a16="http://schemas.microsoft.com/office/drawing/2014/main" id="{57B94D11-BFD6-A131-7697-953D7F6271CF}"/>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8" name="Ovale 17">
              <a:extLst>
                <a:ext uri="{FF2B5EF4-FFF2-40B4-BE49-F238E27FC236}">
                  <a16:creationId xmlns:a16="http://schemas.microsoft.com/office/drawing/2014/main" id="{78D3E063-A225-E7DD-8265-258DE6ADBF3F}"/>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Rettangolo 18">
              <a:extLst>
                <a:ext uri="{FF2B5EF4-FFF2-40B4-BE49-F238E27FC236}">
                  <a16:creationId xmlns:a16="http://schemas.microsoft.com/office/drawing/2014/main" id="{24418AEE-3E76-E10B-05ED-13A4BE53B610}"/>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0" name="Ovale 19">
              <a:extLst>
                <a:ext uri="{FF2B5EF4-FFF2-40B4-BE49-F238E27FC236}">
                  <a16:creationId xmlns:a16="http://schemas.microsoft.com/office/drawing/2014/main" id="{4C0402B9-562D-1C6F-37B5-4E19C87D1F42}"/>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1" name="Ovale 20">
              <a:extLst>
                <a:ext uri="{FF2B5EF4-FFF2-40B4-BE49-F238E27FC236}">
                  <a16:creationId xmlns:a16="http://schemas.microsoft.com/office/drawing/2014/main" id="{F212C77B-9785-433E-5372-249EA2C98F94}"/>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Rettangolo 21">
              <a:extLst>
                <a:ext uri="{FF2B5EF4-FFF2-40B4-BE49-F238E27FC236}">
                  <a16:creationId xmlns:a16="http://schemas.microsoft.com/office/drawing/2014/main" id="{E3A0ED08-934E-A703-ED28-E6805EC08E36}"/>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23" name="Segnaposto testo 4">
            <a:extLst>
              <a:ext uri="{FF2B5EF4-FFF2-40B4-BE49-F238E27FC236}">
                <a16:creationId xmlns:a16="http://schemas.microsoft.com/office/drawing/2014/main" id="{07A4F89A-8628-46E7-BF83-BEE170DD5E50}"/>
              </a:ext>
            </a:extLst>
          </p:cNvPr>
          <p:cNvSpPr>
            <a:spLocks noGrp="1"/>
          </p:cNvSpPr>
          <p:nvPr>
            <p:ph type="body" sz="quarter" idx="39" hasCustomPrompt="1"/>
          </p:nvPr>
        </p:nvSpPr>
        <p:spPr>
          <a:xfrm>
            <a:off x="84339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Ovale 23">
            <a:extLst>
              <a:ext uri="{FF2B5EF4-FFF2-40B4-BE49-F238E27FC236}">
                <a16:creationId xmlns:a16="http://schemas.microsoft.com/office/drawing/2014/main" id="{6601E8DC-EB88-5D04-4D96-0E6C6A612336}"/>
              </a:ext>
            </a:extLst>
          </p:cNvPr>
          <p:cNvSpPr/>
          <p:nvPr userDrawn="1"/>
        </p:nvSpPr>
        <p:spPr>
          <a:xfrm>
            <a:off x="94091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04FF602F-B761-2D25-5C18-114B50B5EA2A}"/>
              </a:ext>
            </a:extLst>
          </p:cNvPr>
          <p:cNvSpPr>
            <a:spLocks noGrp="1"/>
          </p:cNvSpPr>
          <p:nvPr>
            <p:ph type="body" sz="quarter" idx="40" hasCustomPrompt="1"/>
          </p:nvPr>
        </p:nvSpPr>
        <p:spPr>
          <a:xfrm>
            <a:off x="94405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6" name="Segnaposto testo 28">
            <a:extLst>
              <a:ext uri="{FF2B5EF4-FFF2-40B4-BE49-F238E27FC236}">
                <a16:creationId xmlns:a16="http://schemas.microsoft.com/office/drawing/2014/main" id="{2DCDDB5F-BB18-46E5-8EFC-E8716CED9CB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62974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ice_11 capitoli">
    <p:bg>
      <p:bgPr>
        <a:solidFill>
          <a:srgbClr val="004F90"/>
        </a:solidFill>
        <a:effectLst/>
      </p:bgPr>
    </p:bg>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779B56F0-CE19-3A42-A6F3-4D9F2859782B}"/>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1" name="Titolo 26">
            <a:extLst>
              <a:ext uri="{FF2B5EF4-FFF2-40B4-BE49-F238E27FC236}">
                <a16:creationId xmlns:a16="http://schemas.microsoft.com/office/drawing/2014/main" id="{CBF0B9E1-9DC2-7F43-A43D-24ADF48CC2A4}"/>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sp>
        <p:nvSpPr>
          <p:cNvPr id="12" name="Rettangolo 11">
            <a:extLst>
              <a:ext uri="{FF2B5EF4-FFF2-40B4-BE49-F238E27FC236}">
                <a16:creationId xmlns:a16="http://schemas.microsoft.com/office/drawing/2014/main" id="{4B81BB2A-6DC3-481C-84BE-B688C1877728}"/>
              </a:ext>
            </a:extLst>
          </p:cNvPr>
          <p:cNvSpPr/>
          <p:nvPr userDrawn="1"/>
        </p:nvSpPr>
        <p:spPr>
          <a:xfrm>
            <a:off x="5434209" y="1597175"/>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B08CEE9-6EFF-4600-88A9-7B87193D2D54}"/>
              </a:ext>
            </a:extLst>
          </p:cNvPr>
          <p:cNvSpPr/>
          <p:nvPr userDrawn="1"/>
        </p:nvSpPr>
        <p:spPr>
          <a:xfrm>
            <a:off x="5434212" y="2105809"/>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A40AF7B-98AD-4B4F-ACD5-CD2DEA424475}"/>
              </a:ext>
            </a:extLst>
          </p:cNvPr>
          <p:cNvSpPr/>
          <p:nvPr userDrawn="1"/>
        </p:nvSpPr>
        <p:spPr>
          <a:xfrm>
            <a:off x="5434215" y="2614443"/>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FE3CE19-2ED6-42F6-8D30-46A9680D0136}"/>
              </a:ext>
            </a:extLst>
          </p:cNvPr>
          <p:cNvSpPr/>
          <p:nvPr userDrawn="1"/>
        </p:nvSpPr>
        <p:spPr>
          <a:xfrm>
            <a:off x="5434218" y="3631711"/>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7517A81C-9976-405C-A03F-8426DCD4A089}"/>
              </a:ext>
            </a:extLst>
          </p:cNvPr>
          <p:cNvSpPr/>
          <p:nvPr userDrawn="1"/>
        </p:nvSpPr>
        <p:spPr>
          <a:xfrm>
            <a:off x="5434221" y="4140345"/>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5F0182-70CC-4049-9176-9FC751C585F7}"/>
              </a:ext>
            </a:extLst>
          </p:cNvPr>
          <p:cNvSpPr/>
          <p:nvPr userDrawn="1"/>
        </p:nvSpPr>
        <p:spPr>
          <a:xfrm>
            <a:off x="5434200" y="6174883"/>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25AAD94A-E70F-417C-94AB-82BA66BDC4DB}"/>
              </a:ext>
            </a:extLst>
          </p:cNvPr>
          <p:cNvSpPr/>
          <p:nvPr userDrawn="1"/>
        </p:nvSpPr>
        <p:spPr>
          <a:xfrm>
            <a:off x="5434203" y="3123077"/>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7F381F46-3875-4649-A2D6-9212C00BFA46}"/>
              </a:ext>
            </a:extLst>
          </p:cNvPr>
          <p:cNvSpPr/>
          <p:nvPr userDrawn="1"/>
        </p:nvSpPr>
        <p:spPr>
          <a:xfrm>
            <a:off x="5434206" y="5157613"/>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FF60E96C-7A0D-4E53-8A67-5DA8BDFEF21B}"/>
              </a:ext>
            </a:extLst>
          </p:cNvPr>
          <p:cNvSpPr/>
          <p:nvPr userDrawn="1"/>
        </p:nvSpPr>
        <p:spPr>
          <a:xfrm>
            <a:off x="5434221" y="1088541"/>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3FB7C632-FBF4-4EC9-B3D7-01CE49F2CD23}"/>
              </a:ext>
            </a:extLst>
          </p:cNvPr>
          <p:cNvSpPr/>
          <p:nvPr userDrawn="1"/>
        </p:nvSpPr>
        <p:spPr>
          <a:xfrm>
            <a:off x="5437272" y="4648979"/>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5238259A-8639-43C5-939A-322F924ECD0D}"/>
              </a:ext>
            </a:extLst>
          </p:cNvPr>
          <p:cNvSpPr/>
          <p:nvPr userDrawn="1"/>
        </p:nvSpPr>
        <p:spPr>
          <a:xfrm>
            <a:off x="5437272" y="5666247"/>
            <a:ext cx="6008364" cy="432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Segnaposto testo 28">
            <a:extLst>
              <a:ext uri="{FF2B5EF4-FFF2-40B4-BE49-F238E27FC236}">
                <a16:creationId xmlns:a16="http://schemas.microsoft.com/office/drawing/2014/main" id="{297AA036-17A8-40A9-82A2-4E55FFE2D35D}"/>
              </a:ext>
            </a:extLst>
          </p:cNvPr>
          <p:cNvSpPr>
            <a:spLocks noGrp="1"/>
          </p:cNvSpPr>
          <p:nvPr>
            <p:ph type="body" sz="quarter" idx="18"/>
          </p:nvPr>
        </p:nvSpPr>
        <p:spPr>
          <a:xfrm>
            <a:off x="5434200" y="113284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5" name="Segnaposto testo 28">
            <a:extLst>
              <a:ext uri="{FF2B5EF4-FFF2-40B4-BE49-F238E27FC236}">
                <a16:creationId xmlns:a16="http://schemas.microsoft.com/office/drawing/2014/main" id="{5DBFAF9C-0400-4B75-B6BC-9A6FDF525B5D}"/>
              </a:ext>
            </a:extLst>
          </p:cNvPr>
          <p:cNvSpPr>
            <a:spLocks noGrp="1"/>
          </p:cNvSpPr>
          <p:nvPr>
            <p:ph type="body" sz="quarter" idx="19"/>
          </p:nvPr>
        </p:nvSpPr>
        <p:spPr>
          <a:xfrm>
            <a:off x="5434200" y="163633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6" name="Segnaposto testo 28">
            <a:extLst>
              <a:ext uri="{FF2B5EF4-FFF2-40B4-BE49-F238E27FC236}">
                <a16:creationId xmlns:a16="http://schemas.microsoft.com/office/drawing/2014/main" id="{EE47D8DB-B62A-412A-875D-891490AE9BB3}"/>
              </a:ext>
            </a:extLst>
          </p:cNvPr>
          <p:cNvSpPr>
            <a:spLocks noGrp="1"/>
          </p:cNvSpPr>
          <p:nvPr>
            <p:ph type="body" sz="quarter" idx="20"/>
          </p:nvPr>
        </p:nvSpPr>
        <p:spPr>
          <a:xfrm>
            <a:off x="5437272" y="214662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7" name="Segnaposto testo 28">
            <a:extLst>
              <a:ext uri="{FF2B5EF4-FFF2-40B4-BE49-F238E27FC236}">
                <a16:creationId xmlns:a16="http://schemas.microsoft.com/office/drawing/2014/main" id="{18B923AB-A699-413F-86AD-F5326BC445FE}"/>
              </a:ext>
            </a:extLst>
          </p:cNvPr>
          <p:cNvSpPr>
            <a:spLocks noGrp="1"/>
          </p:cNvSpPr>
          <p:nvPr>
            <p:ph type="body" sz="quarter" idx="21"/>
          </p:nvPr>
        </p:nvSpPr>
        <p:spPr>
          <a:xfrm>
            <a:off x="5437272" y="265691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8" name="Segnaposto testo 28">
            <a:extLst>
              <a:ext uri="{FF2B5EF4-FFF2-40B4-BE49-F238E27FC236}">
                <a16:creationId xmlns:a16="http://schemas.microsoft.com/office/drawing/2014/main" id="{9D5B40F6-1091-4EEE-A238-AE84D3E16F30}"/>
              </a:ext>
            </a:extLst>
          </p:cNvPr>
          <p:cNvSpPr>
            <a:spLocks noGrp="1"/>
          </p:cNvSpPr>
          <p:nvPr>
            <p:ph type="body" sz="quarter" idx="22"/>
          </p:nvPr>
        </p:nvSpPr>
        <p:spPr>
          <a:xfrm>
            <a:off x="5437272" y="316720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9" name="Segnaposto testo 28">
            <a:extLst>
              <a:ext uri="{FF2B5EF4-FFF2-40B4-BE49-F238E27FC236}">
                <a16:creationId xmlns:a16="http://schemas.microsoft.com/office/drawing/2014/main" id="{86928B2D-9A27-470C-9F56-42F3AC7C22C9}"/>
              </a:ext>
            </a:extLst>
          </p:cNvPr>
          <p:cNvSpPr>
            <a:spLocks noGrp="1"/>
          </p:cNvSpPr>
          <p:nvPr>
            <p:ph type="body" sz="quarter" idx="23"/>
          </p:nvPr>
        </p:nvSpPr>
        <p:spPr>
          <a:xfrm>
            <a:off x="5437272" y="366830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6" name="Segnaposto testo 28">
            <a:extLst>
              <a:ext uri="{FF2B5EF4-FFF2-40B4-BE49-F238E27FC236}">
                <a16:creationId xmlns:a16="http://schemas.microsoft.com/office/drawing/2014/main" id="{81D8A68F-3A37-44D7-87B0-50615BAF419A}"/>
              </a:ext>
            </a:extLst>
          </p:cNvPr>
          <p:cNvSpPr>
            <a:spLocks noGrp="1"/>
          </p:cNvSpPr>
          <p:nvPr>
            <p:ph type="body" sz="quarter" idx="24"/>
          </p:nvPr>
        </p:nvSpPr>
        <p:spPr>
          <a:xfrm>
            <a:off x="5434200" y="416788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7" name="Segnaposto testo 28">
            <a:extLst>
              <a:ext uri="{FF2B5EF4-FFF2-40B4-BE49-F238E27FC236}">
                <a16:creationId xmlns:a16="http://schemas.microsoft.com/office/drawing/2014/main" id="{8580E23C-37AB-48BE-9C69-04350523E49A}"/>
              </a:ext>
            </a:extLst>
          </p:cNvPr>
          <p:cNvSpPr>
            <a:spLocks noGrp="1"/>
          </p:cNvSpPr>
          <p:nvPr>
            <p:ph type="body" sz="quarter" idx="25"/>
          </p:nvPr>
        </p:nvSpPr>
        <p:spPr>
          <a:xfrm>
            <a:off x="5437272" y="467817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8" name="Segnaposto testo 28">
            <a:extLst>
              <a:ext uri="{FF2B5EF4-FFF2-40B4-BE49-F238E27FC236}">
                <a16:creationId xmlns:a16="http://schemas.microsoft.com/office/drawing/2014/main" id="{8F272F3A-37AE-4071-961E-B1C1AEACE2DB}"/>
              </a:ext>
            </a:extLst>
          </p:cNvPr>
          <p:cNvSpPr>
            <a:spLocks noGrp="1"/>
          </p:cNvSpPr>
          <p:nvPr>
            <p:ph type="body" sz="quarter" idx="26"/>
          </p:nvPr>
        </p:nvSpPr>
        <p:spPr>
          <a:xfrm>
            <a:off x="5437272" y="518846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9" name="Segnaposto testo 28">
            <a:extLst>
              <a:ext uri="{FF2B5EF4-FFF2-40B4-BE49-F238E27FC236}">
                <a16:creationId xmlns:a16="http://schemas.microsoft.com/office/drawing/2014/main" id="{4B494D2F-2894-4067-8132-238680663E51}"/>
              </a:ext>
            </a:extLst>
          </p:cNvPr>
          <p:cNvSpPr>
            <a:spLocks noGrp="1"/>
          </p:cNvSpPr>
          <p:nvPr>
            <p:ph type="body" sz="quarter" idx="27"/>
          </p:nvPr>
        </p:nvSpPr>
        <p:spPr>
          <a:xfrm>
            <a:off x="5437272" y="569875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0" name="Segnaposto testo 28">
            <a:extLst>
              <a:ext uri="{FF2B5EF4-FFF2-40B4-BE49-F238E27FC236}">
                <a16:creationId xmlns:a16="http://schemas.microsoft.com/office/drawing/2014/main" id="{57FF6985-8EF4-4F8C-97BB-FD2F9C2694FB}"/>
              </a:ext>
            </a:extLst>
          </p:cNvPr>
          <p:cNvSpPr>
            <a:spLocks noGrp="1"/>
          </p:cNvSpPr>
          <p:nvPr>
            <p:ph type="body" sz="quarter" idx="28"/>
          </p:nvPr>
        </p:nvSpPr>
        <p:spPr>
          <a:xfrm>
            <a:off x="5437272" y="619985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pic>
        <p:nvPicPr>
          <p:cNvPr id="28" name="Immagine 27" descr="Immagine che contiene disegnando&#10;&#10;Descrizione generata automaticamente">
            <a:extLst>
              <a:ext uri="{FF2B5EF4-FFF2-40B4-BE49-F238E27FC236}">
                <a16:creationId xmlns:a16="http://schemas.microsoft.com/office/drawing/2014/main" id="{54288B6E-7C4A-A14B-939B-C81EF40024D4}"/>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3570208267"/>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chema 4 blocchi di Testo+Titolo o icona">
    <p:spTree>
      <p:nvGrpSpPr>
        <p:cNvPr id="1" name=""/>
        <p:cNvGrpSpPr/>
        <p:nvPr/>
      </p:nvGrpSpPr>
      <p:grpSpPr>
        <a:xfrm>
          <a:off x="0" y="0"/>
          <a:ext cx="0" cy="0"/>
          <a:chOff x="0" y="0"/>
          <a:chExt cx="0" cy="0"/>
        </a:xfrm>
      </p:grpSpPr>
      <p:grpSp>
        <p:nvGrpSpPr>
          <p:cNvPr id="94" name="Gruppo 93">
            <a:extLst>
              <a:ext uri="{FF2B5EF4-FFF2-40B4-BE49-F238E27FC236}">
                <a16:creationId xmlns:a16="http://schemas.microsoft.com/office/drawing/2014/main" id="{CC842A83-6124-5047-85E8-3D7D178EE6A7}"/>
              </a:ext>
            </a:extLst>
          </p:cNvPr>
          <p:cNvGrpSpPr/>
          <p:nvPr userDrawn="1"/>
        </p:nvGrpSpPr>
        <p:grpSpPr>
          <a:xfrm>
            <a:off x="451930" y="3242583"/>
            <a:ext cx="2604516" cy="1322485"/>
            <a:chOff x="451571" y="1147452"/>
            <a:chExt cx="2604516" cy="1322485"/>
          </a:xfrm>
        </p:grpSpPr>
        <p:sp>
          <p:nvSpPr>
            <p:cNvPr id="95" name="Ovale 94">
              <a:extLst>
                <a:ext uri="{FF2B5EF4-FFF2-40B4-BE49-F238E27FC236}">
                  <a16:creationId xmlns:a16="http://schemas.microsoft.com/office/drawing/2014/main" id="{D5A1BB14-265E-EE42-AC99-F2121AADD924}"/>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6" name="Ovale 95">
              <a:extLst>
                <a:ext uri="{FF2B5EF4-FFF2-40B4-BE49-F238E27FC236}">
                  <a16:creationId xmlns:a16="http://schemas.microsoft.com/office/drawing/2014/main" id="{4523781B-172E-0F43-A40B-C9A003DF186B}"/>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7" name="Rettangolo 96">
              <a:extLst>
                <a:ext uri="{FF2B5EF4-FFF2-40B4-BE49-F238E27FC236}">
                  <a16:creationId xmlns:a16="http://schemas.microsoft.com/office/drawing/2014/main" id="{F42FAE3A-7614-6848-A66B-8526FA66C70E}"/>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98" name="Ovale 97">
              <a:extLst>
                <a:ext uri="{FF2B5EF4-FFF2-40B4-BE49-F238E27FC236}">
                  <a16:creationId xmlns:a16="http://schemas.microsoft.com/office/drawing/2014/main" id="{543408DC-17AA-9441-9777-CEF2090D464D}"/>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9" name="Ovale 98">
              <a:extLst>
                <a:ext uri="{FF2B5EF4-FFF2-40B4-BE49-F238E27FC236}">
                  <a16:creationId xmlns:a16="http://schemas.microsoft.com/office/drawing/2014/main" id="{3DE3F74E-841F-1245-B1D2-2677EA60A3E1}"/>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0" name="Rettangolo 99">
              <a:extLst>
                <a:ext uri="{FF2B5EF4-FFF2-40B4-BE49-F238E27FC236}">
                  <a16:creationId xmlns:a16="http://schemas.microsoft.com/office/drawing/2014/main" id="{0D52BCB7-AEB7-2C40-8BD5-F26886FEFEEA}"/>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08" name="Gruppo 107">
            <a:extLst>
              <a:ext uri="{FF2B5EF4-FFF2-40B4-BE49-F238E27FC236}">
                <a16:creationId xmlns:a16="http://schemas.microsoft.com/office/drawing/2014/main" id="{BBB42C73-0EEA-9144-812F-1E8B0CF8FAB9}"/>
              </a:ext>
            </a:extLst>
          </p:cNvPr>
          <p:cNvGrpSpPr/>
          <p:nvPr userDrawn="1"/>
        </p:nvGrpSpPr>
        <p:grpSpPr>
          <a:xfrm>
            <a:off x="3342032" y="3242583"/>
            <a:ext cx="2604516" cy="1322485"/>
            <a:chOff x="451571" y="1147452"/>
            <a:chExt cx="2604516" cy="1322485"/>
          </a:xfrm>
        </p:grpSpPr>
        <p:sp>
          <p:nvSpPr>
            <p:cNvPr id="109" name="Ovale 108">
              <a:extLst>
                <a:ext uri="{FF2B5EF4-FFF2-40B4-BE49-F238E27FC236}">
                  <a16:creationId xmlns:a16="http://schemas.microsoft.com/office/drawing/2014/main" id="{7240A7B8-E0DE-1A42-B423-260C6535F818}"/>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0" name="Ovale 109">
              <a:extLst>
                <a:ext uri="{FF2B5EF4-FFF2-40B4-BE49-F238E27FC236}">
                  <a16:creationId xmlns:a16="http://schemas.microsoft.com/office/drawing/2014/main" id="{79B83463-07DA-3240-BAE4-647BE61DB870}"/>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3" name="Rettangolo 142">
              <a:extLst>
                <a:ext uri="{FF2B5EF4-FFF2-40B4-BE49-F238E27FC236}">
                  <a16:creationId xmlns:a16="http://schemas.microsoft.com/office/drawing/2014/main" id="{5D71DB10-A449-E64F-9B0F-A43CE3E1CF38}"/>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44" name="Ovale 143">
              <a:extLst>
                <a:ext uri="{FF2B5EF4-FFF2-40B4-BE49-F238E27FC236}">
                  <a16:creationId xmlns:a16="http://schemas.microsoft.com/office/drawing/2014/main" id="{131F57F9-16CD-474B-A008-344B62132FF9}"/>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5" name="Ovale 144">
              <a:extLst>
                <a:ext uri="{FF2B5EF4-FFF2-40B4-BE49-F238E27FC236}">
                  <a16:creationId xmlns:a16="http://schemas.microsoft.com/office/drawing/2014/main" id="{D2133A12-AD6D-2948-A952-F9043AA49AE6}"/>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6" name="Rettangolo 145">
              <a:extLst>
                <a:ext uri="{FF2B5EF4-FFF2-40B4-BE49-F238E27FC236}">
                  <a16:creationId xmlns:a16="http://schemas.microsoft.com/office/drawing/2014/main" id="{82435330-0958-E647-A275-F59F9F86BD8B}"/>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65" name="Gruppo 164">
            <a:extLst>
              <a:ext uri="{FF2B5EF4-FFF2-40B4-BE49-F238E27FC236}">
                <a16:creationId xmlns:a16="http://schemas.microsoft.com/office/drawing/2014/main" id="{B735290B-004A-0F44-8A8B-F60AC69A305A}"/>
              </a:ext>
            </a:extLst>
          </p:cNvPr>
          <p:cNvGrpSpPr/>
          <p:nvPr userDrawn="1"/>
        </p:nvGrpSpPr>
        <p:grpSpPr>
          <a:xfrm>
            <a:off x="6254188" y="3242583"/>
            <a:ext cx="2604516" cy="1322485"/>
            <a:chOff x="451571" y="1147452"/>
            <a:chExt cx="2604516" cy="1322485"/>
          </a:xfrm>
        </p:grpSpPr>
        <p:sp>
          <p:nvSpPr>
            <p:cNvPr id="166" name="Ovale 165">
              <a:extLst>
                <a:ext uri="{FF2B5EF4-FFF2-40B4-BE49-F238E27FC236}">
                  <a16:creationId xmlns:a16="http://schemas.microsoft.com/office/drawing/2014/main" id="{872CED3A-0FC3-5C44-A9D2-3A44D85A2E64}"/>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7" name="Ovale 166">
              <a:extLst>
                <a:ext uri="{FF2B5EF4-FFF2-40B4-BE49-F238E27FC236}">
                  <a16:creationId xmlns:a16="http://schemas.microsoft.com/office/drawing/2014/main" id="{A7155673-AD22-7E48-9DB0-8904EB917D7E}"/>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8" name="Rettangolo 167">
              <a:extLst>
                <a:ext uri="{FF2B5EF4-FFF2-40B4-BE49-F238E27FC236}">
                  <a16:creationId xmlns:a16="http://schemas.microsoft.com/office/drawing/2014/main" id="{BA7D4413-932B-EA46-8DD5-62D227470A4E}"/>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69" name="Ovale 168">
              <a:extLst>
                <a:ext uri="{FF2B5EF4-FFF2-40B4-BE49-F238E27FC236}">
                  <a16:creationId xmlns:a16="http://schemas.microsoft.com/office/drawing/2014/main" id="{70DB1ECF-1809-674A-8875-1B175EC5B4F4}"/>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0" name="Ovale 169">
              <a:extLst>
                <a:ext uri="{FF2B5EF4-FFF2-40B4-BE49-F238E27FC236}">
                  <a16:creationId xmlns:a16="http://schemas.microsoft.com/office/drawing/2014/main" id="{3CBEDEBA-F72E-BD49-B0B6-EAA1CDED6291}"/>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1" name="Rettangolo 170">
              <a:extLst>
                <a:ext uri="{FF2B5EF4-FFF2-40B4-BE49-F238E27FC236}">
                  <a16:creationId xmlns:a16="http://schemas.microsoft.com/office/drawing/2014/main" id="{172D2332-E672-4B44-81A0-B25D74799471}"/>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72" name="Gruppo 171">
            <a:extLst>
              <a:ext uri="{FF2B5EF4-FFF2-40B4-BE49-F238E27FC236}">
                <a16:creationId xmlns:a16="http://schemas.microsoft.com/office/drawing/2014/main" id="{6B2A6BFD-52B2-EA41-ABB9-45BA8F9108F7}"/>
              </a:ext>
            </a:extLst>
          </p:cNvPr>
          <p:cNvGrpSpPr/>
          <p:nvPr userDrawn="1"/>
        </p:nvGrpSpPr>
        <p:grpSpPr>
          <a:xfrm>
            <a:off x="9142783" y="3242583"/>
            <a:ext cx="2604516" cy="1322485"/>
            <a:chOff x="451571" y="1147452"/>
            <a:chExt cx="2604516" cy="1322485"/>
          </a:xfrm>
        </p:grpSpPr>
        <p:sp>
          <p:nvSpPr>
            <p:cNvPr id="173" name="Ovale 172">
              <a:extLst>
                <a:ext uri="{FF2B5EF4-FFF2-40B4-BE49-F238E27FC236}">
                  <a16:creationId xmlns:a16="http://schemas.microsoft.com/office/drawing/2014/main" id="{9CAAA1A2-12D4-2840-8531-939B834C4C40}"/>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4" name="Ovale 173">
              <a:extLst>
                <a:ext uri="{FF2B5EF4-FFF2-40B4-BE49-F238E27FC236}">
                  <a16:creationId xmlns:a16="http://schemas.microsoft.com/office/drawing/2014/main" id="{543D5638-56AA-6948-ACC6-9DBA306E2555}"/>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5" name="Rettangolo 174">
              <a:extLst>
                <a:ext uri="{FF2B5EF4-FFF2-40B4-BE49-F238E27FC236}">
                  <a16:creationId xmlns:a16="http://schemas.microsoft.com/office/drawing/2014/main" id="{D34DD226-7164-F442-AF96-173F00358FBA}"/>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76" name="Ovale 175">
              <a:extLst>
                <a:ext uri="{FF2B5EF4-FFF2-40B4-BE49-F238E27FC236}">
                  <a16:creationId xmlns:a16="http://schemas.microsoft.com/office/drawing/2014/main" id="{A433C275-D2F2-CA40-83E6-B9F90AE65CA7}"/>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7" name="Ovale 176">
              <a:extLst>
                <a:ext uri="{FF2B5EF4-FFF2-40B4-BE49-F238E27FC236}">
                  <a16:creationId xmlns:a16="http://schemas.microsoft.com/office/drawing/2014/main" id="{AFD7FEFE-4205-544E-BB8D-EC5C6D4A11A4}"/>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8" name="Rettangolo 177">
              <a:extLst>
                <a:ext uri="{FF2B5EF4-FFF2-40B4-BE49-F238E27FC236}">
                  <a16:creationId xmlns:a16="http://schemas.microsoft.com/office/drawing/2014/main" id="{BE1E9500-39E8-AD43-8732-CEA34D5D111A}"/>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60" name="Segnaposto testo 4">
            <a:extLst>
              <a:ext uri="{FF2B5EF4-FFF2-40B4-BE49-F238E27FC236}">
                <a16:creationId xmlns:a16="http://schemas.microsoft.com/office/drawing/2014/main" id="{50CFE439-B0FE-4480-AB0D-E11EE809FAFD}"/>
              </a:ext>
            </a:extLst>
          </p:cNvPr>
          <p:cNvSpPr>
            <a:spLocks noGrp="1"/>
          </p:cNvSpPr>
          <p:nvPr>
            <p:ph type="body" sz="quarter" idx="20" hasCustomPrompt="1"/>
          </p:nvPr>
        </p:nvSpPr>
        <p:spPr>
          <a:xfrm>
            <a:off x="524689" y="350361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1" name="Segnaposto testo 4">
            <a:extLst>
              <a:ext uri="{FF2B5EF4-FFF2-40B4-BE49-F238E27FC236}">
                <a16:creationId xmlns:a16="http://schemas.microsoft.com/office/drawing/2014/main" id="{6A6E65D6-D0F1-41CE-9FA1-C001B6A81BAC}"/>
              </a:ext>
            </a:extLst>
          </p:cNvPr>
          <p:cNvSpPr>
            <a:spLocks noGrp="1"/>
          </p:cNvSpPr>
          <p:nvPr>
            <p:ph type="body" sz="quarter" idx="41" hasCustomPrompt="1"/>
          </p:nvPr>
        </p:nvSpPr>
        <p:spPr>
          <a:xfrm>
            <a:off x="3412154" y="351703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3" name="Segnaposto testo 4">
            <a:extLst>
              <a:ext uri="{FF2B5EF4-FFF2-40B4-BE49-F238E27FC236}">
                <a16:creationId xmlns:a16="http://schemas.microsoft.com/office/drawing/2014/main" id="{ACDF86E2-932C-48EC-BBE4-DCDC126FCFFA}"/>
              </a:ext>
            </a:extLst>
          </p:cNvPr>
          <p:cNvSpPr>
            <a:spLocks noGrp="1"/>
          </p:cNvSpPr>
          <p:nvPr>
            <p:ph type="body" sz="quarter" idx="42" hasCustomPrompt="1"/>
          </p:nvPr>
        </p:nvSpPr>
        <p:spPr>
          <a:xfrm>
            <a:off x="6326177" y="351703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4" name="Segnaposto testo 4">
            <a:extLst>
              <a:ext uri="{FF2B5EF4-FFF2-40B4-BE49-F238E27FC236}">
                <a16:creationId xmlns:a16="http://schemas.microsoft.com/office/drawing/2014/main" id="{0A3A10BE-F315-4F3D-BBD7-0712B898E9F3}"/>
              </a:ext>
            </a:extLst>
          </p:cNvPr>
          <p:cNvSpPr>
            <a:spLocks noGrp="1"/>
          </p:cNvSpPr>
          <p:nvPr>
            <p:ph type="body" sz="quarter" idx="43" hasCustomPrompt="1"/>
          </p:nvPr>
        </p:nvSpPr>
        <p:spPr>
          <a:xfrm>
            <a:off x="9213418" y="350361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Ovale 20">
            <a:extLst>
              <a:ext uri="{FF2B5EF4-FFF2-40B4-BE49-F238E27FC236}">
                <a16:creationId xmlns:a16="http://schemas.microsoft.com/office/drawing/2014/main" id="{96013370-96A0-C496-279A-62A54F24385F}"/>
              </a:ext>
            </a:extLst>
          </p:cNvPr>
          <p:cNvSpPr/>
          <p:nvPr userDrawn="1"/>
        </p:nvSpPr>
        <p:spPr>
          <a:xfrm>
            <a:off x="1117917"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Segnaposto testo 28">
            <a:extLst>
              <a:ext uri="{FF2B5EF4-FFF2-40B4-BE49-F238E27FC236}">
                <a16:creationId xmlns:a16="http://schemas.microsoft.com/office/drawing/2014/main" id="{5D285F1D-0B63-DD0D-B59A-EC928727C2B0}"/>
              </a:ext>
            </a:extLst>
          </p:cNvPr>
          <p:cNvSpPr>
            <a:spLocks noGrp="1"/>
          </p:cNvSpPr>
          <p:nvPr>
            <p:ph type="body" sz="quarter" idx="36" hasCustomPrompt="1"/>
          </p:nvPr>
        </p:nvSpPr>
        <p:spPr>
          <a:xfrm>
            <a:off x="1149392"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3" name="Ovale 22">
            <a:extLst>
              <a:ext uri="{FF2B5EF4-FFF2-40B4-BE49-F238E27FC236}">
                <a16:creationId xmlns:a16="http://schemas.microsoft.com/office/drawing/2014/main" id="{0DB80326-264E-F8E6-5D5F-A3C666C91DD6}"/>
              </a:ext>
            </a:extLst>
          </p:cNvPr>
          <p:cNvSpPr/>
          <p:nvPr userDrawn="1"/>
        </p:nvSpPr>
        <p:spPr>
          <a:xfrm>
            <a:off x="3992088"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4" name="Segnaposto testo 28">
            <a:extLst>
              <a:ext uri="{FF2B5EF4-FFF2-40B4-BE49-F238E27FC236}">
                <a16:creationId xmlns:a16="http://schemas.microsoft.com/office/drawing/2014/main" id="{E4C0D4E1-F7F3-721E-E9D1-39870FC5B88E}"/>
              </a:ext>
            </a:extLst>
          </p:cNvPr>
          <p:cNvSpPr>
            <a:spLocks noGrp="1"/>
          </p:cNvSpPr>
          <p:nvPr>
            <p:ph type="body" sz="quarter" idx="44" hasCustomPrompt="1"/>
          </p:nvPr>
        </p:nvSpPr>
        <p:spPr>
          <a:xfrm>
            <a:off x="4023563"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5" name="Ovale 24">
            <a:extLst>
              <a:ext uri="{FF2B5EF4-FFF2-40B4-BE49-F238E27FC236}">
                <a16:creationId xmlns:a16="http://schemas.microsoft.com/office/drawing/2014/main" id="{CCE2D745-2383-1B71-8BE0-EA95EB10B6D4}"/>
              </a:ext>
            </a:extLst>
          </p:cNvPr>
          <p:cNvSpPr/>
          <p:nvPr userDrawn="1"/>
        </p:nvSpPr>
        <p:spPr>
          <a:xfrm>
            <a:off x="692729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6" name="Segnaposto testo 28">
            <a:extLst>
              <a:ext uri="{FF2B5EF4-FFF2-40B4-BE49-F238E27FC236}">
                <a16:creationId xmlns:a16="http://schemas.microsoft.com/office/drawing/2014/main" id="{88984C40-C17A-B65E-6AB9-619F8B46418C}"/>
              </a:ext>
            </a:extLst>
          </p:cNvPr>
          <p:cNvSpPr>
            <a:spLocks noGrp="1"/>
          </p:cNvSpPr>
          <p:nvPr>
            <p:ph type="body" sz="quarter" idx="45" hasCustomPrompt="1"/>
          </p:nvPr>
        </p:nvSpPr>
        <p:spPr>
          <a:xfrm>
            <a:off x="695877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8" name="Ovale 27">
            <a:extLst>
              <a:ext uri="{FF2B5EF4-FFF2-40B4-BE49-F238E27FC236}">
                <a16:creationId xmlns:a16="http://schemas.microsoft.com/office/drawing/2014/main" id="{443C9914-2776-04EC-0983-D18406036C8F}"/>
              </a:ext>
            </a:extLst>
          </p:cNvPr>
          <p:cNvSpPr/>
          <p:nvPr userDrawn="1"/>
        </p:nvSpPr>
        <p:spPr>
          <a:xfrm>
            <a:off x="979749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9" name="Segnaposto testo 28">
            <a:extLst>
              <a:ext uri="{FF2B5EF4-FFF2-40B4-BE49-F238E27FC236}">
                <a16:creationId xmlns:a16="http://schemas.microsoft.com/office/drawing/2014/main" id="{B359020A-863F-755E-46E5-897ABF7CE2A4}"/>
              </a:ext>
            </a:extLst>
          </p:cNvPr>
          <p:cNvSpPr>
            <a:spLocks noGrp="1"/>
          </p:cNvSpPr>
          <p:nvPr>
            <p:ph type="body" sz="quarter" idx="46" hasCustomPrompt="1"/>
          </p:nvPr>
        </p:nvSpPr>
        <p:spPr>
          <a:xfrm>
            <a:off x="982897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5907FCBB-2E73-2692-E7CD-5EDCBA4AAC77}"/>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164891490"/>
      </p:ext>
    </p:extLst>
  </p:cSld>
  <p:clrMapOvr>
    <a:masterClrMapping/>
  </p:clrMapOvr>
  <p:extLst>
    <p:ext uri="{DCECCB84-F9BA-43D5-87BE-67443E8EF086}">
      <p15:sldGuideLst xmlns:p15="http://schemas.microsoft.com/office/powerpoint/2012/main">
        <p15:guide id="1" pos="658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chema 1 blocco+Testo">
    <p:spTree>
      <p:nvGrpSpPr>
        <p:cNvPr id="1" name=""/>
        <p:cNvGrpSpPr/>
        <p:nvPr/>
      </p:nvGrpSpPr>
      <p:grpSpPr>
        <a:xfrm>
          <a:off x="0" y="0"/>
          <a:ext cx="0" cy="0"/>
          <a:chOff x="0" y="0"/>
          <a:chExt cx="0" cy="0"/>
        </a:xfrm>
      </p:grpSpPr>
      <p:sp>
        <p:nvSpPr>
          <p:cNvPr id="42" name="Segnaposto testo 4">
            <a:extLst>
              <a:ext uri="{FF2B5EF4-FFF2-40B4-BE49-F238E27FC236}">
                <a16:creationId xmlns:a16="http://schemas.microsoft.com/office/drawing/2014/main" id="{8B3F996B-2FB5-F64D-84E2-258F585F51B7}"/>
              </a:ext>
            </a:extLst>
          </p:cNvPr>
          <p:cNvSpPr>
            <a:spLocks noGrp="1"/>
          </p:cNvSpPr>
          <p:nvPr>
            <p:ph type="body" sz="quarter" idx="24" hasCustomPrompt="1"/>
          </p:nvPr>
        </p:nvSpPr>
        <p:spPr>
          <a:xfrm>
            <a:off x="4395014" y="944563"/>
            <a:ext cx="7450266" cy="465848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grpSp>
        <p:nvGrpSpPr>
          <p:cNvPr id="3" name="Gruppo 2">
            <a:extLst>
              <a:ext uri="{FF2B5EF4-FFF2-40B4-BE49-F238E27FC236}">
                <a16:creationId xmlns:a16="http://schemas.microsoft.com/office/drawing/2014/main" id="{ED81B5A9-01D1-B4CF-97AB-BE02E40D863F}"/>
              </a:ext>
            </a:extLst>
          </p:cNvPr>
          <p:cNvGrpSpPr/>
          <p:nvPr userDrawn="1"/>
        </p:nvGrpSpPr>
        <p:grpSpPr>
          <a:xfrm>
            <a:off x="442914" y="3241397"/>
            <a:ext cx="3359186" cy="1322485"/>
            <a:chOff x="442914" y="2454438"/>
            <a:chExt cx="3359186" cy="1322485"/>
          </a:xfrm>
        </p:grpSpPr>
        <p:sp>
          <p:nvSpPr>
            <p:cNvPr id="4" name="Ovale 3">
              <a:extLst>
                <a:ext uri="{FF2B5EF4-FFF2-40B4-BE49-F238E27FC236}">
                  <a16:creationId xmlns:a16="http://schemas.microsoft.com/office/drawing/2014/main" id="{C09217AA-F065-09A8-889B-2DB5AA1C2A8F}"/>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Ovale 4">
              <a:extLst>
                <a:ext uri="{FF2B5EF4-FFF2-40B4-BE49-F238E27FC236}">
                  <a16:creationId xmlns:a16="http://schemas.microsoft.com/office/drawing/2014/main" id="{E6881389-6D27-862F-2548-59C9D917C3E3}"/>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Rettangolo 5">
              <a:extLst>
                <a:ext uri="{FF2B5EF4-FFF2-40B4-BE49-F238E27FC236}">
                  <a16:creationId xmlns:a16="http://schemas.microsoft.com/office/drawing/2014/main" id="{93AF72A1-5D5B-A4C0-5BA0-4D4F2F7C0229}"/>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7" name="Ovale 6">
              <a:extLst>
                <a:ext uri="{FF2B5EF4-FFF2-40B4-BE49-F238E27FC236}">
                  <a16:creationId xmlns:a16="http://schemas.microsoft.com/office/drawing/2014/main" id="{23D890DA-61A8-4942-C215-3AF03A6416D9}"/>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5EB4E06D-7562-0C95-5ACD-A82AB1474EEE}"/>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Rettangolo 8">
              <a:extLst>
                <a:ext uri="{FF2B5EF4-FFF2-40B4-BE49-F238E27FC236}">
                  <a16:creationId xmlns:a16="http://schemas.microsoft.com/office/drawing/2014/main" id="{6088C3CE-EE06-354C-3B47-FF7B4CF83ADB}"/>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0" name="Segnaposto testo 4">
            <a:extLst>
              <a:ext uri="{FF2B5EF4-FFF2-40B4-BE49-F238E27FC236}">
                <a16:creationId xmlns:a16="http://schemas.microsoft.com/office/drawing/2014/main" id="{373AEE03-C00B-38AB-C4EC-47E275F3EBF9}"/>
              </a:ext>
            </a:extLst>
          </p:cNvPr>
          <p:cNvSpPr>
            <a:spLocks noGrp="1"/>
          </p:cNvSpPr>
          <p:nvPr>
            <p:ph type="body" sz="quarter" idx="20" hasCustomPrompt="1"/>
          </p:nvPr>
        </p:nvSpPr>
        <p:spPr>
          <a:xfrm>
            <a:off x="4837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 name="Ovale 10">
            <a:extLst>
              <a:ext uri="{FF2B5EF4-FFF2-40B4-BE49-F238E27FC236}">
                <a16:creationId xmlns:a16="http://schemas.microsoft.com/office/drawing/2014/main" id="{6B9053B0-477A-B308-BE9C-F28DF3BE3ED6}"/>
              </a:ext>
            </a:extLst>
          </p:cNvPr>
          <p:cNvSpPr/>
          <p:nvPr userDrawn="1"/>
        </p:nvSpPr>
        <p:spPr>
          <a:xfrm>
            <a:off x="14589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28">
            <a:extLst>
              <a:ext uri="{FF2B5EF4-FFF2-40B4-BE49-F238E27FC236}">
                <a16:creationId xmlns:a16="http://schemas.microsoft.com/office/drawing/2014/main" id="{561D99A2-DE37-618C-CFFF-2E54059F9E46}"/>
              </a:ext>
            </a:extLst>
          </p:cNvPr>
          <p:cNvSpPr>
            <a:spLocks noGrp="1"/>
          </p:cNvSpPr>
          <p:nvPr>
            <p:ph type="body" sz="quarter" idx="36" hasCustomPrompt="1"/>
          </p:nvPr>
        </p:nvSpPr>
        <p:spPr>
          <a:xfrm>
            <a:off x="14903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3" name="Segnaposto testo 28">
            <a:extLst>
              <a:ext uri="{FF2B5EF4-FFF2-40B4-BE49-F238E27FC236}">
                <a16:creationId xmlns:a16="http://schemas.microsoft.com/office/drawing/2014/main" id="{A4A7887F-CB04-0D53-B319-EF18AC2D827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297870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OLO+icona+N°+Testo 4">
    <p:spTree>
      <p:nvGrpSpPr>
        <p:cNvPr id="1" name=""/>
        <p:cNvGrpSpPr/>
        <p:nvPr/>
      </p:nvGrpSpPr>
      <p:grpSpPr>
        <a:xfrm>
          <a:off x="0" y="0"/>
          <a:ext cx="0" cy="0"/>
          <a:chOff x="0" y="0"/>
          <a:chExt cx="0" cy="0"/>
        </a:xfrm>
      </p:grpSpPr>
      <p:sp>
        <p:nvSpPr>
          <p:cNvPr id="83" name="Rettangolo 82">
            <a:extLst>
              <a:ext uri="{FF2B5EF4-FFF2-40B4-BE49-F238E27FC236}">
                <a16:creationId xmlns:a16="http://schemas.microsoft.com/office/drawing/2014/main" id="{AB7EA27D-2C49-CF41-BF8A-DDCDAAC78C4D}"/>
              </a:ext>
            </a:extLst>
          </p:cNvPr>
          <p:cNvSpPr/>
          <p:nvPr userDrawn="1"/>
        </p:nvSpPr>
        <p:spPr>
          <a:xfrm>
            <a:off x="442916" y="2272094"/>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6" y="1009667"/>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1" name="Rettangolo 70">
            <a:extLst>
              <a:ext uri="{FF2B5EF4-FFF2-40B4-BE49-F238E27FC236}">
                <a16:creationId xmlns:a16="http://schemas.microsoft.com/office/drawing/2014/main" id="{12E60579-0E1C-824A-9408-590B68062EDF}"/>
              </a:ext>
            </a:extLst>
          </p:cNvPr>
          <p:cNvSpPr/>
          <p:nvPr userDrawn="1"/>
        </p:nvSpPr>
        <p:spPr>
          <a:xfrm>
            <a:off x="442916" y="4805337"/>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7" name="Rettangolo 76">
            <a:extLst>
              <a:ext uri="{FF2B5EF4-FFF2-40B4-BE49-F238E27FC236}">
                <a16:creationId xmlns:a16="http://schemas.microsoft.com/office/drawing/2014/main" id="{D2DC7432-546F-274F-BE2E-97DB2AC4A07E}"/>
              </a:ext>
            </a:extLst>
          </p:cNvPr>
          <p:cNvSpPr/>
          <p:nvPr userDrawn="1"/>
        </p:nvSpPr>
        <p:spPr>
          <a:xfrm>
            <a:off x="442916" y="3547105"/>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0" name="Segnaposto testo 28">
            <a:extLst>
              <a:ext uri="{FF2B5EF4-FFF2-40B4-BE49-F238E27FC236}">
                <a16:creationId xmlns:a16="http://schemas.microsoft.com/office/drawing/2014/main" id="{F3895ECE-F1C1-3B4B-8A16-C5F86568ED68}"/>
              </a:ext>
            </a:extLst>
          </p:cNvPr>
          <p:cNvSpPr>
            <a:spLocks noGrp="1"/>
          </p:cNvSpPr>
          <p:nvPr userDrawn="1">
            <p:ph type="body" sz="quarter" idx="12" hasCustomPrompt="1"/>
          </p:nvPr>
        </p:nvSpPr>
        <p:spPr>
          <a:xfrm>
            <a:off x="725907" y="1132631"/>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1" name="Segnaposto testo 28">
            <a:extLst>
              <a:ext uri="{FF2B5EF4-FFF2-40B4-BE49-F238E27FC236}">
                <a16:creationId xmlns:a16="http://schemas.microsoft.com/office/drawing/2014/main" id="{A33EADC7-6716-4744-A1A3-B865BC1DE77E}"/>
              </a:ext>
            </a:extLst>
          </p:cNvPr>
          <p:cNvSpPr>
            <a:spLocks noGrp="1"/>
          </p:cNvSpPr>
          <p:nvPr userDrawn="1">
            <p:ph type="body" sz="quarter" idx="13" hasCustomPrompt="1"/>
          </p:nvPr>
        </p:nvSpPr>
        <p:spPr>
          <a:xfrm>
            <a:off x="725907" y="2395058"/>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2" name="Segnaposto testo 28">
            <a:extLst>
              <a:ext uri="{FF2B5EF4-FFF2-40B4-BE49-F238E27FC236}">
                <a16:creationId xmlns:a16="http://schemas.microsoft.com/office/drawing/2014/main" id="{D2766B2B-E8D7-B34D-987C-9E55CF67CF8D}"/>
              </a:ext>
            </a:extLst>
          </p:cNvPr>
          <p:cNvSpPr>
            <a:spLocks noGrp="1"/>
          </p:cNvSpPr>
          <p:nvPr userDrawn="1">
            <p:ph type="body" sz="quarter" idx="14" hasCustomPrompt="1"/>
          </p:nvPr>
        </p:nvSpPr>
        <p:spPr>
          <a:xfrm>
            <a:off x="725907" y="3670069"/>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3" name="Segnaposto testo 28">
            <a:extLst>
              <a:ext uri="{FF2B5EF4-FFF2-40B4-BE49-F238E27FC236}">
                <a16:creationId xmlns:a16="http://schemas.microsoft.com/office/drawing/2014/main" id="{27B9280B-CE2D-E14C-80F5-7123F347D069}"/>
              </a:ext>
            </a:extLst>
          </p:cNvPr>
          <p:cNvSpPr>
            <a:spLocks noGrp="1"/>
          </p:cNvSpPr>
          <p:nvPr userDrawn="1">
            <p:ph type="body" sz="quarter" idx="15" hasCustomPrompt="1"/>
          </p:nvPr>
        </p:nvSpPr>
        <p:spPr>
          <a:xfrm>
            <a:off x="725907" y="4928301"/>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4" name="Segnaposto testo 28">
            <a:extLst>
              <a:ext uri="{FF2B5EF4-FFF2-40B4-BE49-F238E27FC236}">
                <a16:creationId xmlns:a16="http://schemas.microsoft.com/office/drawing/2014/main" id="{0E588842-AA4D-6446-96E4-FFD3AF847BC9}"/>
              </a:ext>
            </a:extLst>
          </p:cNvPr>
          <p:cNvSpPr>
            <a:spLocks noGrp="1"/>
          </p:cNvSpPr>
          <p:nvPr userDrawn="1">
            <p:ph type="body" sz="quarter" idx="16" hasCustomPrompt="1"/>
          </p:nvPr>
        </p:nvSpPr>
        <p:spPr>
          <a:xfrm>
            <a:off x="3944104" y="1132631"/>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5" name="Segnaposto testo 28">
            <a:extLst>
              <a:ext uri="{FF2B5EF4-FFF2-40B4-BE49-F238E27FC236}">
                <a16:creationId xmlns:a16="http://schemas.microsoft.com/office/drawing/2014/main" id="{54D07E17-26C3-5740-97C9-1F66B30799F6}"/>
              </a:ext>
            </a:extLst>
          </p:cNvPr>
          <p:cNvSpPr>
            <a:spLocks noGrp="1"/>
          </p:cNvSpPr>
          <p:nvPr userDrawn="1">
            <p:ph type="body" sz="quarter" idx="17" hasCustomPrompt="1"/>
          </p:nvPr>
        </p:nvSpPr>
        <p:spPr>
          <a:xfrm>
            <a:off x="3944104" y="2395058"/>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6" name="Segnaposto testo 28">
            <a:extLst>
              <a:ext uri="{FF2B5EF4-FFF2-40B4-BE49-F238E27FC236}">
                <a16:creationId xmlns:a16="http://schemas.microsoft.com/office/drawing/2014/main" id="{19A24F7F-2976-5147-93EC-142A068A5D5D}"/>
              </a:ext>
            </a:extLst>
          </p:cNvPr>
          <p:cNvSpPr>
            <a:spLocks noGrp="1"/>
          </p:cNvSpPr>
          <p:nvPr userDrawn="1">
            <p:ph type="body" sz="quarter" idx="18" hasCustomPrompt="1"/>
          </p:nvPr>
        </p:nvSpPr>
        <p:spPr>
          <a:xfrm>
            <a:off x="3944104" y="3670069"/>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7" name="Segnaposto testo 28">
            <a:extLst>
              <a:ext uri="{FF2B5EF4-FFF2-40B4-BE49-F238E27FC236}">
                <a16:creationId xmlns:a16="http://schemas.microsoft.com/office/drawing/2014/main" id="{A64478F4-A680-834C-A1EF-5AFB1F893142}"/>
              </a:ext>
            </a:extLst>
          </p:cNvPr>
          <p:cNvSpPr>
            <a:spLocks noGrp="1"/>
          </p:cNvSpPr>
          <p:nvPr userDrawn="1">
            <p:ph type="body" sz="quarter" idx="19" hasCustomPrompt="1"/>
          </p:nvPr>
        </p:nvSpPr>
        <p:spPr>
          <a:xfrm>
            <a:off x="3944104" y="4928301"/>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9" name="Segnaposto testo 4">
            <a:extLst>
              <a:ext uri="{FF2B5EF4-FFF2-40B4-BE49-F238E27FC236}">
                <a16:creationId xmlns:a16="http://schemas.microsoft.com/office/drawing/2014/main" id="{EB1464E4-926A-B94B-B220-B96FB39C3538}"/>
              </a:ext>
            </a:extLst>
          </p:cNvPr>
          <p:cNvSpPr>
            <a:spLocks noGrp="1"/>
          </p:cNvSpPr>
          <p:nvPr userDrawn="1">
            <p:ph type="body" sz="quarter" idx="20" hasCustomPrompt="1"/>
          </p:nvPr>
        </p:nvSpPr>
        <p:spPr>
          <a:xfrm>
            <a:off x="6497053" y="1128174"/>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D3FFEA3C-BE69-004E-89C0-9411E665D7C8}"/>
              </a:ext>
            </a:extLst>
          </p:cNvPr>
          <p:cNvSpPr>
            <a:spLocks noGrp="1"/>
          </p:cNvSpPr>
          <p:nvPr userDrawn="1">
            <p:ph type="body" sz="quarter" idx="21" hasCustomPrompt="1"/>
          </p:nvPr>
        </p:nvSpPr>
        <p:spPr>
          <a:xfrm>
            <a:off x="6497053" y="2390601"/>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1" name="Segnaposto testo 4">
            <a:extLst>
              <a:ext uri="{FF2B5EF4-FFF2-40B4-BE49-F238E27FC236}">
                <a16:creationId xmlns:a16="http://schemas.microsoft.com/office/drawing/2014/main" id="{DBEE802A-A37A-F541-9898-E25F62FC6C9F}"/>
              </a:ext>
            </a:extLst>
          </p:cNvPr>
          <p:cNvSpPr>
            <a:spLocks noGrp="1"/>
          </p:cNvSpPr>
          <p:nvPr userDrawn="1">
            <p:ph type="body" sz="quarter" idx="22" hasCustomPrompt="1"/>
          </p:nvPr>
        </p:nvSpPr>
        <p:spPr>
          <a:xfrm>
            <a:off x="6497053" y="3665612"/>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2" name="Segnaposto testo 4">
            <a:extLst>
              <a:ext uri="{FF2B5EF4-FFF2-40B4-BE49-F238E27FC236}">
                <a16:creationId xmlns:a16="http://schemas.microsoft.com/office/drawing/2014/main" id="{A964F5B8-C7DD-BD43-A235-D8405A574B50}"/>
              </a:ext>
            </a:extLst>
          </p:cNvPr>
          <p:cNvSpPr>
            <a:spLocks noGrp="1"/>
          </p:cNvSpPr>
          <p:nvPr userDrawn="1">
            <p:ph type="body" sz="quarter" idx="23" hasCustomPrompt="1"/>
          </p:nvPr>
        </p:nvSpPr>
        <p:spPr>
          <a:xfrm>
            <a:off x="6497053" y="4923844"/>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 name="Ovale 5">
            <a:extLst>
              <a:ext uri="{FF2B5EF4-FFF2-40B4-BE49-F238E27FC236}">
                <a16:creationId xmlns:a16="http://schemas.microsoft.com/office/drawing/2014/main" id="{A36BA73D-9271-BA04-26D6-D41FA513D950}"/>
              </a:ext>
            </a:extLst>
          </p:cNvPr>
          <p:cNvSpPr/>
          <p:nvPr userDrawn="1"/>
        </p:nvSpPr>
        <p:spPr>
          <a:xfrm>
            <a:off x="2577447" y="9128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 name="Segnaposto testo 28">
            <a:extLst>
              <a:ext uri="{FF2B5EF4-FFF2-40B4-BE49-F238E27FC236}">
                <a16:creationId xmlns:a16="http://schemas.microsoft.com/office/drawing/2014/main" id="{77063FF8-8094-FE42-985D-B90A7AA27D2C}"/>
              </a:ext>
            </a:extLst>
          </p:cNvPr>
          <p:cNvSpPr>
            <a:spLocks noGrp="1"/>
          </p:cNvSpPr>
          <p:nvPr>
            <p:ph type="body" sz="quarter" idx="36" hasCustomPrompt="1"/>
          </p:nvPr>
        </p:nvSpPr>
        <p:spPr>
          <a:xfrm>
            <a:off x="2485767" y="12981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8" name="Ovale 7">
            <a:extLst>
              <a:ext uri="{FF2B5EF4-FFF2-40B4-BE49-F238E27FC236}">
                <a16:creationId xmlns:a16="http://schemas.microsoft.com/office/drawing/2014/main" id="{F9C7AB80-EFCA-A20A-5CF0-6ABDB2360A21}"/>
              </a:ext>
            </a:extLst>
          </p:cNvPr>
          <p:cNvSpPr/>
          <p:nvPr userDrawn="1"/>
        </p:nvSpPr>
        <p:spPr>
          <a:xfrm>
            <a:off x="2577447" y="21828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Segnaposto testo 28">
            <a:extLst>
              <a:ext uri="{FF2B5EF4-FFF2-40B4-BE49-F238E27FC236}">
                <a16:creationId xmlns:a16="http://schemas.microsoft.com/office/drawing/2014/main" id="{19A31DC7-D67C-782B-3595-8DBAED8BE22D}"/>
              </a:ext>
            </a:extLst>
          </p:cNvPr>
          <p:cNvSpPr>
            <a:spLocks noGrp="1"/>
          </p:cNvSpPr>
          <p:nvPr>
            <p:ph type="body" sz="quarter" idx="37" hasCustomPrompt="1"/>
          </p:nvPr>
        </p:nvSpPr>
        <p:spPr>
          <a:xfrm>
            <a:off x="2485767" y="25681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0" name="Ovale 9">
            <a:extLst>
              <a:ext uri="{FF2B5EF4-FFF2-40B4-BE49-F238E27FC236}">
                <a16:creationId xmlns:a16="http://schemas.microsoft.com/office/drawing/2014/main" id="{B59CB28C-0A76-2005-2463-BD4B06A70BEC}"/>
              </a:ext>
            </a:extLst>
          </p:cNvPr>
          <p:cNvSpPr/>
          <p:nvPr userDrawn="1"/>
        </p:nvSpPr>
        <p:spPr>
          <a:xfrm>
            <a:off x="2577447" y="34401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AA5FFD3E-D9BF-5A4A-8E5A-5F8775BE010F}"/>
              </a:ext>
            </a:extLst>
          </p:cNvPr>
          <p:cNvSpPr>
            <a:spLocks noGrp="1"/>
          </p:cNvSpPr>
          <p:nvPr>
            <p:ph type="body" sz="quarter" idx="38" hasCustomPrompt="1"/>
          </p:nvPr>
        </p:nvSpPr>
        <p:spPr>
          <a:xfrm>
            <a:off x="2485767" y="38254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 name="Ovale 11">
            <a:extLst>
              <a:ext uri="{FF2B5EF4-FFF2-40B4-BE49-F238E27FC236}">
                <a16:creationId xmlns:a16="http://schemas.microsoft.com/office/drawing/2014/main" id="{417DDAB7-A03E-11CB-8AAD-0C14319E9636}"/>
              </a:ext>
            </a:extLst>
          </p:cNvPr>
          <p:cNvSpPr/>
          <p:nvPr userDrawn="1"/>
        </p:nvSpPr>
        <p:spPr>
          <a:xfrm>
            <a:off x="2577447" y="47101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Segnaposto testo 28">
            <a:extLst>
              <a:ext uri="{FF2B5EF4-FFF2-40B4-BE49-F238E27FC236}">
                <a16:creationId xmlns:a16="http://schemas.microsoft.com/office/drawing/2014/main" id="{17935647-E1C7-E94B-21AA-BAFD39333814}"/>
              </a:ext>
            </a:extLst>
          </p:cNvPr>
          <p:cNvSpPr>
            <a:spLocks noGrp="1"/>
          </p:cNvSpPr>
          <p:nvPr>
            <p:ph type="body" sz="quarter" idx="39" hasCustomPrompt="1"/>
          </p:nvPr>
        </p:nvSpPr>
        <p:spPr>
          <a:xfrm>
            <a:off x="2485767" y="50954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11530E14-C243-E584-2443-FC88F6DC9281}"/>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9220806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OLO+icona+N°+Testo 5">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9" y="10504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0" name="Segnaposto testo 28">
            <a:extLst>
              <a:ext uri="{FF2B5EF4-FFF2-40B4-BE49-F238E27FC236}">
                <a16:creationId xmlns:a16="http://schemas.microsoft.com/office/drawing/2014/main" id="{F3895ECE-F1C1-3B4B-8A16-C5F86568ED68}"/>
              </a:ext>
            </a:extLst>
          </p:cNvPr>
          <p:cNvSpPr>
            <a:spLocks noGrp="1"/>
          </p:cNvSpPr>
          <p:nvPr userDrawn="1">
            <p:ph type="body" sz="quarter" idx="12" hasCustomPrompt="1"/>
          </p:nvPr>
        </p:nvSpPr>
        <p:spPr>
          <a:xfrm>
            <a:off x="725910" y="11126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4" name="Segnaposto testo 28">
            <a:extLst>
              <a:ext uri="{FF2B5EF4-FFF2-40B4-BE49-F238E27FC236}">
                <a16:creationId xmlns:a16="http://schemas.microsoft.com/office/drawing/2014/main" id="{0E588842-AA4D-6446-96E4-FFD3AF847BC9}"/>
              </a:ext>
            </a:extLst>
          </p:cNvPr>
          <p:cNvSpPr>
            <a:spLocks noGrp="1"/>
          </p:cNvSpPr>
          <p:nvPr userDrawn="1">
            <p:ph type="body" sz="quarter" idx="16" hasCustomPrompt="1"/>
          </p:nvPr>
        </p:nvSpPr>
        <p:spPr>
          <a:xfrm>
            <a:off x="3944107" y="11126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9" name="Segnaposto testo 4">
            <a:extLst>
              <a:ext uri="{FF2B5EF4-FFF2-40B4-BE49-F238E27FC236}">
                <a16:creationId xmlns:a16="http://schemas.microsoft.com/office/drawing/2014/main" id="{EB1464E4-926A-B94B-B220-B96FB39C3538}"/>
              </a:ext>
            </a:extLst>
          </p:cNvPr>
          <p:cNvSpPr>
            <a:spLocks noGrp="1"/>
          </p:cNvSpPr>
          <p:nvPr userDrawn="1">
            <p:ph type="body" sz="quarter" idx="20" hasCustomPrompt="1"/>
          </p:nvPr>
        </p:nvSpPr>
        <p:spPr>
          <a:xfrm>
            <a:off x="6497056" y="11086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7" name="Ovale 6">
            <a:extLst>
              <a:ext uri="{FF2B5EF4-FFF2-40B4-BE49-F238E27FC236}">
                <a16:creationId xmlns:a16="http://schemas.microsoft.com/office/drawing/2014/main" id="{3C05342D-E37E-8235-DC1D-4C5C7CB43965}"/>
              </a:ext>
            </a:extLst>
          </p:cNvPr>
          <p:cNvSpPr/>
          <p:nvPr userDrawn="1"/>
        </p:nvSpPr>
        <p:spPr>
          <a:xfrm>
            <a:off x="2693072" y="991036"/>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22DB4DF5-F2F7-9968-CE63-2BADF23CF130}"/>
              </a:ext>
            </a:extLst>
          </p:cNvPr>
          <p:cNvSpPr>
            <a:spLocks noGrp="1"/>
          </p:cNvSpPr>
          <p:nvPr>
            <p:ph type="body" sz="quarter" idx="36" hasCustomPrompt="1"/>
          </p:nvPr>
        </p:nvSpPr>
        <p:spPr>
          <a:xfrm>
            <a:off x="2496387" y="12368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8" name="Rettangolo 17">
            <a:extLst>
              <a:ext uri="{FF2B5EF4-FFF2-40B4-BE49-F238E27FC236}">
                <a16:creationId xmlns:a16="http://schemas.microsoft.com/office/drawing/2014/main" id="{1400EDE4-5F8E-EB22-8B55-DEE27F4A871C}"/>
              </a:ext>
            </a:extLst>
          </p:cNvPr>
          <p:cNvSpPr/>
          <p:nvPr userDrawn="1"/>
        </p:nvSpPr>
        <p:spPr>
          <a:xfrm>
            <a:off x="442919" y="20410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Segnaposto testo 28">
            <a:extLst>
              <a:ext uri="{FF2B5EF4-FFF2-40B4-BE49-F238E27FC236}">
                <a16:creationId xmlns:a16="http://schemas.microsoft.com/office/drawing/2014/main" id="{B0D7A222-B919-2CAF-0474-DEF9AC092236}"/>
              </a:ext>
            </a:extLst>
          </p:cNvPr>
          <p:cNvSpPr>
            <a:spLocks noGrp="1"/>
          </p:cNvSpPr>
          <p:nvPr>
            <p:ph type="body" sz="quarter" idx="37" hasCustomPrompt="1"/>
          </p:nvPr>
        </p:nvSpPr>
        <p:spPr>
          <a:xfrm>
            <a:off x="725910" y="21032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0" name="Segnaposto testo 28">
            <a:extLst>
              <a:ext uri="{FF2B5EF4-FFF2-40B4-BE49-F238E27FC236}">
                <a16:creationId xmlns:a16="http://schemas.microsoft.com/office/drawing/2014/main" id="{D004703F-2314-0558-12FE-C147F09B7B5B}"/>
              </a:ext>
            </a:extLst>
          </p:cNvPr>
          <p:cNvSpPr>
            <a:spLocks noGrp="1"/>
          </p:cNvSpPr>
          <p:nvPr>
            <p:ph type="body" sz="quarter" idx="38" hasCustomPrompt="1"/>
          </p:nvPr>
        </p:nvSpPr>
        <p:spPr>
          <a:xfrm>
            <a:off x="3944107" y="21032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1" name="Segnaposto testo 4">
            <a:extLst>
              <a:ext uri="{FF2B5EF4-FFF2-40B4-BE49-F238E27FC236}">
                <a16:creationId xmlns:a16="http://schemas.microsoft.com/office/drawing/2014/main" id="{4A402ACE-CEB4-6D24-911E-607B7DED68BD}"/>
              </a:ext>
            </a:extLst>
          </p:cNvPr>
          <p:cNvSpPr>
            <a:spLocks noGrp="1"/>
          </p:cNvSpPr>
          <p:nvPr>
            <p:ph type="body" sz="quarter" idx="39" hasCustomPrompt="1"/>
          </p:nvPr>
        </p:nvSpPr>
        <p:spPr>
          <a:xfrm>
            <a:off x="6497056" y="20992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Ovale 21">
            <a:extLst>
              <a:ext uri="{FF2B5EF4-FFF2-40B4-BE49-F238E27FC236}">
                <a16:creationId xmlns:a16="http://schemas.microsoft.com/office/drawing/2014/main" id="{66014A23-FBEB-DC02-60D3-66C6D9F4FEBD}"/>
              </a:ext>
            </a:extLst>
          </p:cNvPr>
          <p:cNvSpPr/>
          <p:nvPr userDrawn="1"/>
        </p:nvSpPr>
        <p:spPr>
          <a:xfrm>
            <a:off x="2693072" y="19368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3" name="Segnaposto testo 28">
            <a:extLst>
              <a:ext uri="{FF2B5EF4-FFF2-40B4-BE49-F238E27FC236}">
                <a16:creationId xmlns:a16="http://schemas.microsoft.com/office/drawing/2014/main" id="{459FEE09-3B9F-79CE-5C25-2E5915374108}"/>
              </a:ext>
            </a:extLst>
          </p:cNvPr>
          <p:cNvSpPr>
            <a:spLocks noGrp="1"/>
          </p:cNvSpPr>
          <p:nvPr>
            <p:ph type="body" sz="quarter" idx="40" hasCustomPrompt="1"/>
          </p:nvPr>
        </p:nvSpPr>
        <p:spPr>
          <a:xfrm>
            <a:off x="2496387" y="22274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4" name="Rettangolo 23">
            <a:extLst>
              <a:ext uri="{FF2B5EF4-FFF2-40B4-BE49-F238E27FC236}">
                <a16:creationId xmlns:a16="http://schemas.microsoft.com/office/drawing/2014/main" id="{4363D654-F46C-24C4-C40E-B7056EC13D9A}"/>
              </a:ext>
            </a:extLst>
          </p:cNvPr>
          <p:cNvSpPr/>
          <p:nvPr userDrawn="1"/>
        </p:nvSpPr>
        <p:spPr>
          <a:xfrm>
            <a:off x="442919" y="30062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963FE038-F6E7-D0C3-FD4E-2677B1674416}"/>
              </a:ext>
            </a:extLst>
          </p:cNvPr>
          <p:cNvSpPr>
            <a:spLocks noGrp="1"/>
          </p:cNvSpPr>
          <p:nvPr>
            <p:ph type="body" sz="quarter" idx="41" hasCustomPrompt="1"/>
          </p:nvPr>
        </p:nvSpPr>
        <p:spPr>
          <a:xfrm>
            <a:off x="725910" y="30684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6" name="Segnaposto testo 28">
            <a:extLst>
              <a:ext uri="{FF2B5EF4-FFF2-40B4-BE49-F238E27FC236}">
                <a16:creationId xmlns:a16="http://schemas.microsoft.com/office/drawing/2014/main" id="{78E8C79B-2A18-D6FC-84ED-BA5D0FB14A1F}"/>
              </a:ext>
            </a:extLst>
          </p:cNvPr>
          <p:cNvSpPr>
            <a:spLocks noGrp="1"/>
          </p:cNvSpPr>
          <p:nvPr>
            <p:ph type="body" sz="quarter" idx="42" hasCustomPrompt="1"/>
          </p:nvPr>
        </p:nvSpPr>
        <p:spPr>
          <a:xfrm>
            <a:off x="3944107" y="30684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7" name="Segnaposto testo 4">
            <a:extLst>
              <a:ext uri="{FF2B5EF4-FFF2-40B4-BE49-F238E27FC236}">
                <a16:creationId xmlns:a16="http://schemas.microsoft.com/office/drawing/2014/main" id="{C2311800-BA16-0D78-2D0E-8FF2451BDBEF}"/>
              </a:ext>
            </a:extLst>
          </p:cNvPr>
          <p:cNvSpPr>
            <a:spLocks noGrp="1"/>
          </p:cNvSpPr>
          <p:nvPr>
            <p:ph type="body" sz="quarter" idx="43" hasCustomPrompt="1"/>
          </p:nvPr>
        </p:nvSpPr>
        <p:spPr>
          <a:xfrm>
            <a:off x="6497056" y="30644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8" name="Ovale 27">
            <a:extLst>
              <a:ext uri="{FF2B5EF4-FFF2-40B4-BE49-F238E27FC236}">
                <a16:creationId xmlns:a16="http://schemas.microsoft.com/office/drawing/2014/main" id="{E3D87B07-5DD5-CAD9-CEA8-EBC16B61FE30}"/>
              </a:ext>
            </a:extLst>
          </p:cNvPr>
          <p:cNvSpPr/>
          <p:nvPr userDrawn="1"/>
        </p:nvSpPr>
        <p:spPr>
          <a:xfrm>
            <a:off x="2693072" y="29020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9" name="Segnaposto testo 28">
            <a:extLst>
              <a:ext uri="{FF2B5EF4-FFF2-40B4-BE49-F238E27FC236}">
                <a16:creationId xmlns:a16="http://schemas.microsoft.com/office/drawing/2014/main" id="{E71B73A7-B48B-4C37-51FC-6A55387AF5BF}"/>
              </a:ext>
            </a:extLst>
          </p:cNvPr>
          <p:cNvSpPr>
            <a:spLocks noGrp="1"/>
          </p:cNvSpPr>
          <p:nvPr>
            <p:ph type="body" sz="quarter" idx="44" hasCustomPrompt="1"/>
          </p:nvPr>
        </p:nvSpPr>
        <p:spPr>
          <a:xfrm>
            <a:off x="2496387" y="31926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0" name="Rettangolo 29">
            <a:extLst>
              <a:ext uri="{FF2B5EF4-FFF2-40B4-BE49-F238E27FC236}">
                <a16:creationId xmlns:a16="http://schemas.microsoft.com/office/drawing/2014/main" id="{111C547B-9061-8DA0-514B-2CA5A2D0A947}"/>
              </a:ext>
            </a:extLst>
          </p:cNvPr>
          <p:cNvSpPr/>
          <p:nvPr userDrawn="1"/>
        </p:nvSpPr>
        <p:spPr>
          <a:xfrm>
            <a:off x="442919" y="39968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1" name="Segnaposto testo 28">
            <a:extLst>
              <a:ext uri="{FF2B5EF4-FFF2-40B4-BE49-F238E27FC236}">
                <a16:creationId xmlns:a16="http://schemas.microsoft.com/office/drawing/2014/main" id="{2DC1DAC6-72F3-BB8E-5247-BDF61914ECD6}"/>
              </a:ext>
            </a:extLst>
          </p:cNvPr>
          <p:cNvSpPr>
            <a:spLocks noGrp="1"/>
          </p:cNvSpPr>
          <p:nvPr>
            <p:ph type="body" sz="quarter" idx="45" hasCustomPrompt="1"/>
          </p:nvPr>
        </p:nvSpPr>
        <p:spPr>
          <a:xfrm>
            <a:off x="725910" y="40590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32" name="Segnaposto testo 28">
            <a:extLst>
              <a:ext uri="{FF2B5EF4-FFF2-40B4-BE49-F238E27FC236}">
                <a16:creationId xmlns:a16="http://schemas.microsoft.com/office/drawing/2014/main" id="{7B111F09-A926-EEFA-15C7-9EAAE6D2F483}"/>
              </a:ext>
            </a:extLst>
          </p:cNvPr>
          <p:cNvSpPr>
            <a:spLocks noGrp="1"/>
          </p:cNvSpPr>
          <p:nvPr>
            <p:ph type="body" sz="quarter" idx="46" hasCustomPrompt="1"/>
          </p:nvPr>
        </p:nvSpPr>
        <p:spPr>
          <a:xfrm>
            <a:off x="3944107" y="40590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33" name="Segnaposto testo 4">
            <a:extLst>
              <a:ext uri="{FF2B5EF4-FFF2-40B4-BE49-F238E27FC236}">
                <a16:creationId xmlns:a16="http://schemas.microsoft.com/office/drawing/2014/main" id="{5714D88A-5002-E4CF-2212-2616401D2181}"/>
              </a:ext>
            </a:extLst>
          </p:cNvPr>
          <p:cNvSpPr>
            <a:spLocks noGrp="1"/>
          </p:cNvSpPr>
          <p:nvPr>
            <p:ph type="body" sz="quarter" idx="47" hasCustomPrompt="1"/>
          </p:nvPr>
        </p:nvSpPr>
        <p:spPr>
          <a:xfrm>
            <a:off x="6497056" y="40550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4" name="Ovale 33">
            <a:extLst>
              <a:ext uri="{FF2B5EF4-FFF2-40B4-BE49-F238E27FC236}">
                <a16:creationId xmlns:a16="http://schemas.microsoft.com/office/drawing/2014/main" id="{54B00F59-E063-523A-3051-9AEC816A88F4}"/>
              </a:ext>
            </a:extLst>
          </p:cNvPr>
          <p:cNvSpPr/>
          <p:nvPr userDrawn="1"/>
        </p:nvSpPr>
        <p:spPr>
          <a:xfrm>
            <a:off x="2693072" y="38926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5" name="Segnaposto testo 28">
            <a:extLst>
              <a:ext uri="{FF2B5EF4-FFF2-40B4-BE49-F238E27FC236}">
                <a16:creationId xmlns:a16="http://schemas.microsoft.com/office/drawing/2014/main" id="{2D404653-AFEB-F873-E7D6-51A3945ED256}"/>
              </a:ext>
            </a:extLst>
          </p:cNvPr>
          <p:cNvSpPr>
            <a:spLocks noGrp="1"/>
          </p:cNvSpPr>
          <p:nvPr>
            <p:ph type="body" sz="quarter" idx="48" hasCustomPrompt="1"/>
          </p:nvPr>
        </p:nvSpPr>
        <p:spPr>
          <a:xfrm>
            <a:off x="2496387" y="41832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6" name="Rettangolo 35">
            <a:extLst>
              <a:ext uri="{FF2B5EF4-FFF2-40B4-BE49-F238E27FC236}">
                <a16:creationId xmlns:a16="http://schemas.microsoft.com/office/drawing/2014/main" id="{710FEFB3-5A72-5F42-4DF8-ABCC8FDC38D8}"/>
              </a:ext>
            </a:extLst>
          </p:cNvPr>
          <p:cNvSpPr/>
          <p:nvPr userDrawn="1"/>
        </p:nvSpPr>
        <p:spPr>
          <a:xfrm>
            <a:off x="442919" y="5011139"/>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7" name="Segnaposto testo 28">
            <a:extLst>
              <a:ext uri="{FF2B5EF4-FFF2-40B4-BE49-F238E27FC236}">
                <a16:creationId xmlns:a16="http://schemas.microsoft.com/office/drawing/2014/main" id="{BE8F7B0B-C44E-3F46-8B90-74D326F55D7D}"/>
              </a:ext>
            </a:extLst>
          </p:cNvPr>
          <p:cNvSpPr>
            <a:spLocks noGrp="1"/>
          </p:cNvSpPr>
          <p:nvPr>
            <p:ph type="body" sz="quarter" idx="49" hasCustomPrompt="1"/>
          </p:nvPr>
        </p:nvSpPr>
        <p:spPr>
          <a:xfrm>
            <a:off x="725910" y="5073365"/>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40" name="Segnaposto testo 28">
            <a:extLst>
              <a:ext uri="{FF2B5EF4-FFF2-40B4-BE49-F238E27FC236}">
                <a16:creationId xmlns:a16="http://schemas.microsoft.com/office/drawing/2014/main" id="{17C7CEEE-5E95-0DFC-C9D9-40F29E2F3A25}"/>
              </a:ext>
            </a:extLst>
          </p:cNvPr>
          <p:cNvSpPr>
            <a:spLocks noGrp="1"/>
          </p:cNvSpPr>
          <p:nvPr>
            <p:ph type="body" sz="quarter" idx="50" hasCustomPrompt="1"/>
          </p:nvPr>
        </p:nvSpPr>
        <p:spPr>
          <a:xfrm>
            <a:off x="3944107" y="5073365"/>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41" name="Segnaposto testo 4">
            <a:extLst>
              <a:ext uri="{FF2B5EF4-FFF2-40B4-BE49-F238E27FC236}">
                <a16:creationId xmlns:a16="http://schemas.microsoft.com/office/drawing/2014/main" id="{CA88A180-B7EB-1DBB-1BC3-5BF4B7A5F541}"/>
              </a:ext>
            </a:extLst>
          </p:cNvPr>
          <p:cNvSpPr>
            <a:spLocks noGrp="1"/>
          </p:cNvSpPr>
          <p:nvPr>
            <p:ph type="body" sz="quarter" idx="51" hasCustomPrompt="1"/>
          </p:nvPr>
        </p:nvSpPr>
        <p:spPr>
          <a:xfrm>
            <a:off x="6497056" y="5069422"/>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2" name="Ovale 41">
            <a:extLst>
              <a:ext uri="{FF2B5EF4-FFF2-40B4-BE49-F238E27FC236}">
                <a16:creationId xmlns:a16="http://schemas.microsoft.com/office/drawing/2014/main" id="{DEEFDAF5-68C5-79B1-55C5-61039A261972}"/>
              </a:ext>
            </a:extLst>
          </p:cNvPr>
          <p:cNvSpPr/>
          <p:nvPr userDrawn="1"/>
        </p:nvSpPr>
        <p:spPr>
          <a:xfrm>
            <a:off x="2693072" y="4906948"/>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3" name="Segnaposto testo 28">
            <a:extLst>
              <a:ext uri="{FF2B5EF4-FFF2-40B4-BE49-F238E27FC236}">
                <a16:creationId xmlns:a16="http://schemas.microsoft.com/office/drawing/2014/main" id="{E23032F4-824C-B1C7-3362-E026E1350CCA}"/>
              </a:ext>
            </a:extLst>
          </p:cNvPr>
          <p:cNvSpPr>
            <a:spLocks noGrp="1"/>
          </p:cNvSpPr>
          <p:nvPr>
            <p:ph type="body" sz="quarter" idx="52" hasCustomPrompt="1"/>
          </p:nvPr>
        </p:nvSpPr>
        <p:spPr>
          <a:xfrm>
            <a:off x="2496387" y="5197614"/>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FB2CF8AA-49B6-190A-80D1-FAD733565D14}"/>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87523106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OLO+icona+N°+Testo 6">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9" y="1039075"/>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8" name="Segnaposto testo 28">
            <a:extLst>
              <a:ext uri="{FF2B5EF4-FFF2-40B4-BE49-F238E27FC236}">
                <a16:creationId xmlns:a16="http://schemas.microsoft.com/office/drawing/2014/main" id="{92A3B955-6328-4F9B-8D00-D4F32BC69FEE}"/>
              </a:ext>
            </a:extLst>
          </p:cNvPr>
          <p:cNvSpPr>
            <a:spLocks noGrp="1"/>
          </p:cNvSpPr>
          <p:nvPr userDrawn="1">
            <p:ph type="body" sz="quarter" idx="12" hasCustomPrompt="1"/>
          </p:nvPr>
        </p:nvSpPr>
        <p:spPr>
          <a:xfrm>
            <a:off x="725910" y="1080851"/>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99" name="Segnaposto testo 28">
            <a:extLst>
              <a:ext uri="{FF2B5EF4-FFF2-40B4-BE49-F238E27FC236}">
                <a16:creationId xmlns:a16="http://schemas.microsoft.com/office/drawing/2014/main" id="{DFD5D787-61EC-4EF8-8BA7-405C44549CA9}"/>
              </a:ext>
            </a:extLst>
          </p:cNvPr>
          <p:cNvSpPr>
            <a:spLocks noGrp="1"/>
          </p:cNvSpPr>
          <p:nvPr userDrawn="1">
            <p:ph type="body" sz="quarter" idx="16" hasCustomPrompt="1"/>
          </p:nvPr>
        </p:nvSpPr>
        <p:spPr>
          <a:xfrm>
            <a:off x="3944107" y="1080851"/>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00" name="Segnaposto testo 4">
            <a:extLst>
              <a:ext uri="{FF2B5EF4-FFF2-40B4-BE49-F238E27FC236}">
                <a16:creationId xmlns:a16="http://schemas.microsoft.com/office/drawing/2014/main" id="{C522C22B-FB45-4536-AA48-5106E7CD8DAA}"/>
              </a:ext>
            </a:extLst>
          </p:cNvPr>
          <p:cNvSpPr>
            <a:spLocks noGrp="1"/>
          </p:cNvSpPr>
          <p:nvPr userDrawn="1">
            <p:ph type="body" sz="quarter" idx="20" hasCustomPrompt="1"/>
          </p:nvPr>
        </p:nvSpPr>
        <p:spPr>
          <a:xfrm>
            <a:off x="6497056" y="1078712"/>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Ovale 3">
            <a:extLst>
              <a:ext uri="{FF2B5EF4-FFF2-40B4-BE49-F238E27FC236}">
                <a16:creationId xmlns:a16="http://schemas.microsoft.com/office/drawing/2014/main" id="{0E455B87-3CBF-C2D8-85F4-5A0F9D07C61F}"/>
              </a:ext>
            </a:extLst>
          </p:cNvPr>
          <p:cNvSpPr/>
          <p:nvPr userDrawn="1"/>
        </p:nvSpPr>
        <p:spPr>
          <a:xfrm>
            <a:off x="2765791" y="956984"/>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1BBB8CC5-F81D-F045-0FAD-2C06D996B559}"/>
              </a:ext>
            </a:extLst>
          </p:cNvPr>
          <p:cNvSpPr>
            <a:spLocks noGrp="1"/>
          </p:cNvSpPr>
          <p:nvPr>
            <p:ph type="body" sz="quarter" idx="36" hasCustomPrompt="1"/>
          </p:nvPr>
        </p:nvSpPr>
        <p:spPr>
          <a:xfrm>
            <a:off x="2767286" y="1168597"/>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8" name="Rettangolo 7">
            <a:extLst>
              <a:ext uri="{FF2B5EF4-FFF2-40B4-BE49-F238E27FC236}">
                <a16:creationId xmlns:a16="http://schemas.microsoft.com/office/drawing/2014/main" id="{AFE36FC9-D1CF-4BE8-AA8A-F2F9735877CA}"/>
              </a:ext>
            </a:extLst>
          </p:cNvPr>
          <p:cNvSpPr/>
          <p:nvPr userDrawn="1"/>
        </p:nvSpPr>
        <p:spPr>
          <a:xfrm>
            <a:off x="442919" y="1856656"/>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Segnaposto testo 28">
            <a:extLst>
              <a:ext uri="{FF2B5EF4-FFF2-40B4-BE49-F238E27FC236}">
                <a16:creationId xmlns:a16="http://schemas.microsoft.com/office/drawing/2014/main" id="{93D9DD24-E58F-1EFA-FC1F-7ED6D485D4DD}"/>
              </a:ext>
            </a:extLst>
          </p:cNvPr>
          <p:cNvSpPr>
            <a:spLocks noGrp="1"/>
          </p:cNvSpPr>
          <p:nvPr>
            <p:ph type="body" sz="quarter" idx="37" hasCustomPrompt="1"/>
          </p:nvPr>
        </p:nvSpPr>
        <p:spPr>
          <a:xfrm>
            <a:off x="725910" y="1898432"/>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0" name="Segnaposto testo 28">
            <a:extLst>
              <a:ext uri="{FF2B5EF4-FFF2-40B4-BE49-F238E27FC236}">
                <a16:creationId xmlns:a16="http://schemas.microsoft.com/office/drawing/2014/main" id="{C26A28D6-456E-4410-9F02-2F0EA7285E7C}"/>
              </a:ext>
            </a:extLst>
          </p:cNvPr>
          <p:cNvSpPr>
            <a:spLocks noGrp="1"/>
          </p:cNvSpPr>
          <p:nvPr>
            <p:ph type="body" sz="quarter" idx="38" hasCustomPrompt="1"/>
          </p:nvPr>
        </p:nvSpPr>
        <p:spPr>
          <a:xfrm>
            <a:off x="3944107" y="1898432"/>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11" name="Segnaposto testo 4">
            <a:extLst>
              <a:ext uri="{FF2B5EF4-FFF2-40B4-BE49-F238E27FC236}">
                <a16:creationId xmlns:a16="http://schemas.microsoft.com/office/drawing/2014/main" id="{F656A12F-C956-ED61-5CB7-9103B0EDE58F}"/>
              </a:ext>
            </a:extLst>
          </p:cNvPr>
          <p:cNvSpPr>
            <a:spLocks noGrp="1"/>
          </p:cNvSpPr>
          <p:nvPr>
            <p:ph type="body" sz="quarter" idx="39" hasCustomPrompt="1"/>
          </p:nvPr>
        </p:nvSpPr>
        <p:spPr>
          <a:xfrm>
            <a:off x="6497056" y="1896293"/>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Ovale 11">
            <a:extLst>
              <a:ext uri="{FF2B5EF4-FFF2-40B4-BE49-F238E27FC236}">
                <a16:creationId xmlns:a16="http://schemas.microsoft.com/office/drawing/2014/main" id="{62F90467-CDAB-EA0A-1545-FBCE3C2E2CB3}"/>
              </a:ext>
            </a:extLst>
          </p:cNvPr>
          <p:cNvSpPr/>
          <p:nvPr userDrawn="1"/>
        </p:nvSpPr>
        <p:spPr>
          <a:xfrm>
            <a:off x="2765791" y="1774565"/>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Segnaposto testo 28">
            <a:extLst>
              <a:ext uri="{FF2B5EF4-FFF2-40B4-BE49-F238E27FC236}">
                <a16:creationId xmlns:a16="http://schemas.microsoft.com/office/drawing/2014/main" id="{C5E04243-AFA0-CB10-EB8A-A944D1C5A5CD}"/>
              </a:ext>
            </a:extLst>
          </p:cNvPr>
          <p:cNvSpPr>
            <a:spLocks noGrp="1"/>
          </p:cNvSpPr>
          <p:nvPr>
            <p:ph type="body" sz="quarter" idx="40" hasCustomPrompt="1"/>
          </p:nvPr>
        </p:nvSpPr>
        <p:spPr>
          <a:xfrm>
            <a:off x="2767286" y="1986178"/>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4" name="Rettangolo 13">
            <a:extLst>
              <a:ext uri="{FF2B5EF4-FFF2-40B4-BE49-F238E27FC236}">
                <a16:creationId xmlns:a16="http://schemas.microsoft.com/office/drawing/2014/main" id="{BDE469F3-1B5B-F273-58E2-651BEBA3C215}"/>
              </a:ext>
            </a:extLst>
          </p:cNvPr>
          <p:cNvSpPr/>
          <p:nvPr userDrawn="1"/>
        </p:nvSpPr>
        <p:spPr>
          <a:xfrm>
            <a:off x="442919" y="2674237"/>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5" name="Segnaposto testo 28">
            <a:extLst>
              <a:ext uri="{FF2B5EF4-FFF2-40B4-BE49-F238E27FC236}">
                <a16:creationId xmlns:a16="http://schemas.microsoft.com/office/drawing/2014/main" id="{F30779B6-AD7F-BE9D-B587-472D18322FF8}"/>
              </a:ext>
            </a:extLst>
          </p:cNvPr>
          <p:cNvSpPr>
            <a:spLocks noGrp="1"/>
          </p:cNvSpPr>
          <p:nvPr>
            <p:ph type="body" sz="quarter" idx="41" hasCustomPrompt="1"/>
          </p:nvPr>
        </p:nvSpPr>
        <p:spPr>
          <a:xfrm>
            <a:off x="725910" y="2716013"/>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6" name="Segnaposto testo 28">
            <a:extLst>
              <a:ext uri="{FF2B5EF4-FFF2-40B4-BE49-F238E27FC236}">
                <a16:creationId xmlns:a16="http://schemas.microsoft.com/office/drawing/2014/main" id="{8B8E9210-3E1E-2A39-38DE-C2EB83EF52BA}"/>
              </a:ext>
            </a:extLst>
          </p:cNvPr>
          <p:cNvSpPr>
            <a:spLocks noGrp="1"/>
          </p:cNvSpPr>
          <p:nvPr>
            <p:ph type="body" sz="quarter" idx="42" hasCustomPrompt="1"/>
          </p:nvPr>
        </p:nvSpPr>
        <p:spPr>
          <a:xfrm>
            <a:off x="3944107" y="2716013"/>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17" name="Segnaposto testo 4">
            <a:extLst>
              <a:ext uri="{FF2B5EF4-FFF2-40B4-BE49-F238E27FC236}">
                <a16:creationId xmlns:a16="http://schemas.microsoft.com/office/drawing/2014/main" id="{79CDB21D-659A-656E-E8AE-EAD12FC17F22}"/>
              </a:ext>
            </a:extLst>
          </p:cNvPr>
          <p:cNvSpPr>
            <a:spLocks noGrp="1"/>
          </p:cNvSpPr>
          <p:nvPr>
            <p:ph type="body" sz="quarter" idx="43" hasCustomPrompt="1"/>
          </p:nvPr>
        </p:nvSpPr>
        <p:spPr>
          <a:xfrm>
            <a:off x="6497056" y="2713874"/>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 name="Ovale 17">
            <a:extLst>
              <a:ext uri="{FF2B5EF4-FFF2-40B4-BE49-F238E27FC236}">
                <a16:creationId xmlns:a16="http://schemas.microsoft.com/office/drawing/2014/main" id="{E58B050E-96C3-4007-2FF0-B3A93D03324A}"/>
              </a:ext>
            </a:extLst>
          </p:cNvPr>
          <p:cNvSpPr/>
          <p:nvPr userDrawn="1"/>
        </p:nvSpPr>
        <p:spPr>
          <a:xfrm>
            <a:off x="2765791" y="2592146"/>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Segnaposto testo 28">
            <a:extLst>
              <a:ext uri="{FF2B5EF4-FFF2-40B4-BE49-F238E27FC236}">
                <a16:creationId xmlns:a16="http://schemas.microsoft.com/office/drawing/2014/main" id="{E76C0D22-BEB4-9322-0E69-C2B392007062}"/>
              </a:ext>
            </a:extLst>
          </p:cNvPr>
          <p:cNvSpPr>
            <a:spLocks noGrp="1"/>
          </p:cNvSpPr>
          <p:nvPr>
            <p:ph type="body" sz="quarter" idx="44" hasCustomPrompt="1"/>
          </p:nvPr>
        </p:nvSpPr>
        <p:spPr>
          <a:xfrm>
            <a:off x="2767286" y="2803759"/>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0" name="Rettangolo 19">
            <a:extLst>
              <a:ext uri="{FF2B5EF4-FFF2-40B4-BE49-F238E27FC236}">
                <a16:creationId xmlns:a16="http://schemas.microsoft.com/office/drawing/2014/main" id="{06662015-68CF-FC57-6308-5A286FF2BC8F}"/>
              </a:ext>
            </a:extLst>
          </p:cNvPr>
          <p:cNvSpPr/>
          <p:nvPr userDrawn="1"/>
        </p:nvSpPr>
        <p:spPr>
          <a:xfrm>
            <a:off x="442919" y="3491818"/>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1" name="Segnaposto testo 28">
            <a:extLst>
              <a:ext uri="{FF2B5EF4-FFF2-40B4-BE49-F238E27FC236}">
                <a16:creationId xmlns:a16="http://schemas.microsoft.com/office/drawing/2014/main" id="{9046BD2E-E210-6094-4C32-22160862A724}"/>
              </a:ext>
            </a:extLst>
          </p:cNvPr>
          <p:cNvSpPr>
            <a:spLocks noGrp="1"/>
          </p:cNvSpPr>
          <p:nvPr>
            <p:ph type="body" sz="quarter" idx="45" hasCustomPrompt="1"/>
          </p:nvPr>
        </p:nvSpPr>
        <p:spPr>
          <a:xfrm>
            <a:off x="725910" y="3533594"/>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2" name="Segnaposto testo 28">
            <a:extLst>
              <a:ext uri="{FF2B5EF4-FFF2-40B4-BE49-F238E27FC236}">
                <a16:creationId xmlns:a16="http://schemas.microsoft.com/office/drawing/2014/main" id="{A64956AA-FDFC-CE4B-C1E9-C5E29304F1EB}"/>
              </a:ext>
            </a:extLst>
          </p:cNvPr>
          <p:cNvSpPr>
            <a:spLocks noGrp="1"/>
          </p:cNvSpPr>
          <p:nvPr>
            <p:ph type="body" sz="quarter" idx="46" hasCustomPrompt="1"/>
          </p:nvPr>
        </p:nvSpPr>
        <p:spPr>
          <a:xfrm>
            <a:off x="3944107" y="3533594"/>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3" name="Segnaposto testo 4">
            <a:extLst>
              <a:ext uri="{FF2B5EF4-FFF2-40B4-BE49-F238E27FC236}">
                <a16:creationId xmlns:a16="http://schemas.microsoft.com/office/drawing/2014/main" id="{4A39C4BD-4A9E-F661-9AC6-361C5AEB0923}"/>
              </a:ext>
            </a:extLst>
          </p:cNvPr>
          <p:cNvSpPr>
            <a:spLocks noGrp="1"/>
          </p:cNvSpPr>
          <p:nvPr>
            <p:ph type="body" sz="quarter" idx="47" hasCustomPrompt="1"/>
          </p:nvPr>
        </p:nvSpPr>
        <p:spPr>
          <a:xfrm>
            <a:off x="6497056" y="3531455"/>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Ovale 23">
            <a:extLst>
              <a:ext uri="{FF2B5EF4-FFF2-40B4-BE49-F238E27FC236}">
                <a16:creationId xmlns:a16="http://schemas.microsoft.com/office/drawing/2014/main" id="{FD168B03-B986-C50C-15E3-467A2CF846A4}"/>
              </a:ext>
            </a:extLst>
          </p:cNvPr>
          <p:cNvSpPr/>
          <p:nvPr userDrawn="1"/>
        </p:nvSpPr>
        <p:spPr>
          <a:xfrm>
            <a:off x="2765791" y="3409727"/>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298D1DCF-CF6B-8D7E-301F-38E77686F216}"/>
              </a:ext>
            </a:extLst>
          </p:cNvPr>
          <p:cNvSpPr>
            <a:spLocks noGrp="1"/>
          </p:cNvSpPr>
          <p:nvPr>
            <p:ph type="body" sz="quarter" idx="48" hasCustomPrompt="1"/>
          </p:nvPr>
        </p:nvSpPr>
        <p:spPr>
          <a:xfrm>
            <a:off x="2767286" y="3621340"/>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6" name="Rettangolo 25">
            <a:extLst>
              <a:ext uri="{FF2B5EF4-FFF2-40B4-BE49-F238E27FC236}">
                <a16:creationId xmlns:a16="http://schemas.microsoft.com/office/drawing/2014/main" id="{9D429639-B26E-A05D-803C-E5B410DFCEBA}"/>
              </a:ext>
            </a:extLst>
          </p:cNvPr>
          <p:cNvSpPr/>
          <p:nvPr userDrawn="1"/>
        </p:nvSpPr>
        <p:spPr>
          <a:xfrm>
            <a:off x="442919" y="4309399"/>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7" name="Segnaposto testo 28">
            <a:extLst>
              <a:ext uri="{FF2B5EF4-FFF2-40B4-BE49-F238E27FC236}">
                <a16:creationId xmlns:a16="http://schemas.microsoft.com/office/drawing/2014/main" id="{826D7CAF-F227-8654-CA70-24F53249B9EB}"/>
              </a:ext>
            </a:extLst>
          </p:cNvPr>
          <p:cNvSpPr>
            <a:spLocks noGrp="1"/>
          </p:cNvSpPr>
          <p:nvPr>
            <p:ph type="body" sz="quarter" idx="49" hasCustomPrompt="1"/>
          </p:nvPr>
        </p:nvSpPr>
        <p:spPr>
          <a:xfrm>
            <a:off x="725910" y="4351175"/>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8" name="Segnaposto testo 28">
            <a:extLst>
              <a:ext uri="{FF2B5EF4-FFF2-40B4-BE49-F238E27FC236}">
                <a16:creationId xmlns:a16="http://schemas.microsoft.com/office/drawing/2014/main" id="{6584D5EF-4BEA-D044-D978-E675B4281A91}"/>
              </a:ext>
            </a:extLst>
          </p:cNvPr>
          <p:cNvSpPr>
            <a:spLocks noGrp="1"/>
          </p:cNvSpPr>
          <p:nvPr>
            <p:ph type="body" sz="quarter" idx="50" hasCustomPrompt="1"/>
          </p:nvPr>
        </p:nvSpPr>
        <p:spPr>
          <a:xfrm>
            <a:off x="3944107" y="4351175"/>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9" name="Segnaposto testo 4">
            <a:extLst>
              <a:ext uri="{FF2B5EF4-FFF2-40B4-BE49-F238E27FC236}">
                <a16:creationId xmlns:a16="http://schemas.microsoft.com/office/drawing/2014/main" id="{60FAC410-7FDB-4A0E-0087-DA70BABD7872}"/>
              </a:ext>
            </a:extLst>
          </p:cNvPr>
          <p:cNvSpPr>
            <a:spLocks noGrp="1"/>
          </p:cNvSpPr>
          <p:nvPr>
            <p:ph type="body" sz="quarter" idx="51" hasCustomPrompt="1"/>
          </p:nvPr>
        </p:nvSpPr>
        <p:spPr>
          <a:xfrm>
            <a:off x="6497056" y="4349036"/>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0" name="Ovale 29">
            <a:extLst>
              <a:ext uri="{FF2B5EF4-FFF2-40B4-BE49-F238E27FC236}">
                <a16:creationId xmlns:a16="http://schemas.microsoft.com/office/drawing/2014/main" id="{97305CD0-DC71-7DB4-E067-031AD25E85BE}"/>
              </a:ext>
            </a:extLst>
          </p:cNvPr>
          <p:cNvSpPr/>
          <p:nvPr userDrawn="1"/>
        </p:nvSpPr>
        <p:spPr>
          <a:xfrm>
            <a:off x="2765791" y="4227308"/>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1" name="Segnaposto testo 28">
            <a:extLst>
              <a:ext uri="{FF2B5EF4-FFF2-40B4-BE49-F238E27FC236}">
                <a16:creationId xmlns:a16="http://schemas.microsoft.com/office/drawing/2014/main" id="{6A69EE4B-02B5-7E70-B0C2-43A2FB21CA1F}"/>
              </a:ext>
            </a:extLst>
          </p:cNvPr>
          <p:cNvSpPr>
            <a:spLocks noGrp="1"/>
          </p:cNvSpPr>
          <p:nvPr>
            <p:ph type="body" sz="quarter" idx="52" hasCustomPrompt="1"/>
          </p:nvPr>
        </p:nvSpPr>
        <p:spPr>
          <a:xfrm>
            <a:off x="2767286" y="4438921"/>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2" name="Rettangolo 31">
            <a:extLst>
              <a:ext uri="{FF2B5EF4-FFF2-40B4-BE49-F238E27FC236}">
                <a16:creationId xmlns:a16="http://schemas.microsoft.com/office/drawing/2014/main" id="{9462C4CB-FB55-5133-A534-E58B68C725FE}"/>
              </a:ext>
            </a:extLst>
          </p:cNvPr>
          <p:cNvSpPr/>
          <p:nvPr userDrawn="1"/>
        </p:nvSpPr>
        <p:spPr>
          <a:xfrm>
            <a:off x="442919" y="5126980"/>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Segnaposto testo 28">
            <a:extLst>
              <a:ext uri="{FF2B5EF4-FFF2-40B4-BE49-F238E27FC236}">
                <a16:creationId xmlns:a16="http://schemas.microsoft.com/office/drawing/2014/main" id="{6F4360E6-94C1-F1D1-A2C0-49454B2ED7D7}"/>
              </a:ext>
            </a:extLst>
          </p:cNvPr>
          <p:cNvSpPr>
            <a:spLocks noGrp="1"/>
          </p:cNvSpPr>
          <p:nvPr>
            <p:ph type="body" sz="quarter" idx="53" hasCustomPrompt="1"/>
          </p:nvPr>
        </p:nvSpPr>
        <p:spPr>
          <a:xfrm>
            <a:off x="725910" y="5168756"/>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34" name="Segnaposto testo 28">
            <a:extLst>
              <a:ext uri="{FF2B5EF4-FFF2-40B4-BE49-F238E27FC236}">
                <a16:creationId xmlns:a16="http://schemas.microsoft.com/office/drawing/2014/main" id="{B7AA323C-3396-C0AB-9626-A52D234CAAE5}"/>
              </a:ext>
            </a:extLst>
          </p:cNvPr>
          <p:cNvSpPr>
            <a:spLocks noGrp="1"/>
          </p:cNvSpPr>
          <p:nvPr>
            <p:ph type="body" sz="quarter" idx="54" hasCustomPrompt="1"/>
          </p:nvPr>
        </p:nvSpPr>
        <p:spPr>
          <a:xfrm>
            <a:off x="3944107" y="5168756"/>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35" name="Segnaposto testo 4">
            <a:extLst>
              <a:ext uri="{FF2B5EF4-FFF2-40B4-BE49-F238E27FC236}">
                <a16:creationId xmlns:a16="http://schemas.microsoft.com/office/drawing/2014/main" id="{2F0C3B28-F4BF-87D4-EAF1-EFC690C0E4CA}"/>
              </a:ext>
            </a:extLst>
          </p:cNvPr>
          <p:cNvSpPr>
            <a:spLocks noGrp="1"/>
          </p:cNvSpPr>
          <p:nvPr>
            <p:ph type="body" sz="quarter" idx="55" hasCustomPrompt="1"/>
          </p:nvPr>
        </p:nvSpPr>
        <p:spPr>
          <a:xfrm>
            <a:off x="6497056" y="5166617"/>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6" name="Ovale 35">
            <a:extLst>
              <a:ext uri="{FF2B5EF4-FFF2-40B4-BE49-F238E27FC236}">
                <a16:creationId xmlns:a16="http://schemas.microsoft.com/office/drawing/2014/main" id="{A994C6E5-BF3C-9D3A-BDE6-FD9EC1AA98F8}"/>
              </a:ext>
            </a:extLst>
          </p:cNvPr>
          <p:cNvSpPr/>
          <p:nvPr userDrawn="1"/>
        </p:nvSpPr>
        <p:spPr>
          <a:xfrm>
            <a:off x="2765791" y="5044889"/>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7" name="Segnaposto testo 28">
            <a:extLst>
              <a:ext uri="{FF2B5EF4-FFF2-40B4-BE49-F238E27FC236}">
                <a16:creationId xmlns:a16="http://schemas.microsoft.com/office/drawing/2014/main" id="{19269C60-1A26-FF4E-45A6-141AECD3C875}"/>
              </a:ext>
            </a:extLst>
          </p:cNvPr>
          <p:cNvSpPr>
            <a:spLocks noGrp="1"/>
          </p:cNvSpPr>
          <p:nvPr>
            <p:ph type="body" sz="quarter" idx="56" hasCustomPrompt="1"/>
          </p:nvPr>
        </p:nvSpPr>
        <p:spPr>
          <a:xfrm>
            <a:off x="2767286" y="5256502"/>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E2310A36-9071-DB01-5DF5-9F404F3FEC1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3461606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ella_INFO(1)">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57" name="Rettangolo 56">
            <a:extLst>
              <a:ext uri="{FF2B5EF4-FFF2-40B4-BE49-F238E27FC236}">
                <a16:creationId xmlns:a16="http://schemas.microsoft.com/office/drawing/2014/main" id="{81934725-A30F-F040-8D85-3C9DA6F9D2C9}"/>
              </a:ext>
            </a:extLst>
          </p:cNvPr>
          <p:cNvSpPr/>
          <p:nvPr userDrawn="1"/>
        </p:nvSpPr>
        <p:spPr>
          <a:xfrm>
            <a:off x="914606" y="1058662"/>
            <a:ext cx="4438415" cy="464838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8" name="Ovale 57">
            <a:extLst>
              <a:ext uri="{FF2B5EF4-FFF2-40B4-BE49-F238E27FC236}">
                <a16:creationId xmlns:a16="http://schemas.microsoft.com/office/drawing/2014/main" id="{CA248436-0272-9B43-ACC4-6BF1F62CCAA2}"/>
              </a:ext>
            </a:extLst>
          </p:cNvPr>
          <p:cNvSpPr/>
          <p:nvPr userDrawn="1"/>
        </p:nvSpPr>
        <p:spPr>
          <a:xfrm>
            <a:off x="2575030"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a:extLst>
              <a:ext uri="{FF2B5EF4-FFF2-40B4-BE49-F238E27FC236}">
                <a16:creationId xmlns:a16="http://schemas.microsoft.com/office/drawing/2014/main" id="{D6C6DBD2-1FFD-E442-BFD4-EDA1D21D2C14}"/>
              </a:ext>
            </a:extLst>
          </p:cNvPr>
          <p:cNvSpPr/>
          <p:nvPr userDrawn="1"/>
        </p:nvSpPr>
        <p:spPr>
          <a:xfrm>
            <a:off x="3755441"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8CB72F17-5E61-8F42-BD47-97837173856D}"/>
              </a:ext>
            </a:extLst>
          </p:cNvPr>
          <p:cNvSpPr/>
          <p:nvPr userDrawn="1"/>
        </p:nvSpPr>
        <p:spPr>
          <a:xfrm>
            <a:off x="1395545"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85F3DD86-E3D4-864B-8E06-2F538429DA65}"/>
              </a:ext>
            </a:extLst>
          </p:cNvPr>
          <p:cNvSpPr/>
          <p:nvPr/>
        </p:nvSpPr>
        <p:spPr>
          <a:xfrm>
            <a:off x="6046672" y="1063905"/>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0CFB4BED-98E5-8E44-BDCD-C4F308081DF9}"/>
              </a:ext>
            </a:extLst>
          </p:cNvPr>
          <p:cNvSpPr/>
          <p:nvPr/>
        </p:nvSpPr>
        <p:spPr>
          <a:xfrm>
            <a:off x="6046672" y="4795527"/>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7" name="Rettangolo 86">
            <a:extLst>
              <a:ext uri="{FF2B5EF4-FFF2-40B4-BE49-F238E27FC236}">
                <a16:creationId xmlns:a16="http://schemas.microsoft.com/office/drawing/2014/main" id="{65E72F6C-A47B-9748-8AD7-C9AAAD8E4AEB}"/>
              </a:ext>
            </a:extLst>
          </p:cNvPr>
          <p:cNvSpPr/>
          <p:nvPr/>
        </p:nvSpPr>
        <p:spPr>
          <a:xfrm>
            <a:off x="6046671" y="4550575"/>
            <a:ext cx="5256213" cy="254785"/>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ettangolo 90">
            <a:extLst>
              <a:ext uri="{FF2B5EF4-FFF2-40B4-BE49-F238E27FC236}">
                <a16:creationId xmlns:a16="http://schemas.microsoft.com/office/drawing/2014/main" id="{2A035B24-2053-734E-A449-B3242092380B}"/>
              </a:ext>
            </a:extLst>
          </p:cNvPr>
          <p:cNvSpPr/>
          <p:nvPr/>
        </p:nvSpPr>
        <p:spPr>
          <a:xfrm>
            <a:off x="6046671" y="2429237"/>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Rettangolo 91">
            <a:extLst>
              <a:ext uri="{FF2B5EF4-FFF2-40B4-BE49-F238E27FC236}">
                <a16:creationId xmlns:a16="http://schemas.microsoft.com/office/drawing/2014/main" id="{CF7E2C22-8497-9048-AF01-FDD8620C01D9}"/>
              </a:ext>
            </a:extLst>
          </p:cNvPr>
          <p:cNvSpPr/>
          <p:nvPr/>
        </p:nvSpPr>
        <p:spPr>
          <a:xfrm>
            <a:off x="6046672" y="3430316"/>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Rettangolo 99">
            <a:extLst>
              <a:ext uri="{FF2B5EF4-FFF2-40B4-BE49-F238E27FC236}">
                <a16:creationId xmlns:a16="http://schemas.microsoft.com/office/drawing/2014/main" id="{C0826061-D3BC-AE43-9A3B-8EDF609D38CD}"/>
              </a:ext>
            </a:extLst>
          </p:cNvPr>
          <p:cNvSpPr/>
          <p:nvPr/>
        </p:nvSpPr>
        <p:spPr>
          <a:xfrm>
            <a:off x="6046670" y="2183731"/>
            <a:ext cx="5256213" cy="254785"/>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Segnaposto testo 28">
            <a:extLst>
              <a:ext uri="{FF2B5EF4-FFF2-40B4-BE49-F238E27FC236}">
                <a16:creationId xmlns:a16="http://schemas.microsoft.com/office/drawing/2014/main" id="{892213A1-99C5-D841-8798-5E6C51CE7625}"/>
              </a:ext>
            </a:extLst>
          </p:cNvPr>
          <p:cNvSpPr>
            <a:spLocks noGrp="1"/>
          </p:cNvSpPr>
          <p:nvPr userDrawn="1">
            <p:ph type="body" sz="quarter" idx="17" hasCustomPrompt="1"/>
          </p:nvPr>
        </p:nvSpPr>
        <p:spPr>
          <a:xfrm>
            <a:off x="3874984"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7" name="Segnaposto testo 4">
            <a:extLst>
              <a:ext uri="{FF2B5EF4-FFF2-40B4-BE49-F238E27FC236}">
                <a16:creationId xmlns:a16="http://schemas.microsoft.com/office/drawing/2014/main" id="{BB18219E-388D-F942-8E02-C67CCD9E2653}"/>
              </a:ext>
            </a:extLst>
          </p:cNvPr>
          <p:cNvSpPr>
            <a:spLocks noGrp="1"/>
          </p:cNvSpPr>
          <p:nvPr userDrawn="1">
            <p:ph type="body" sz="quarter" idx="41" hasCustomPrompt="1"/>
          </p:nvPr>
        </p:nvSpPr>
        <p:spPr>
          <a:xfrm>
            <a:off x="3832830"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8" name="Segnaposto testo 28">
            <a:extLst>
              <a:ext uri="{FF2B5EF4-FFF2-40B4-BE49-F238E27FC236}">
                <a16:creationId xmlns:a16="http://schemas.microsoft.com/office/drawing/2014/main" id="{E2315182-7029-234A-9565-47373DFAD2C8}"/>
              </a:ext>
            </a:extLst>
          </p:cNvPr>
          <p:cNvSpPr>
            <a:spLocks noGrp="1"/>
          </p:cNvSpPr>
          <p:nvPr userDrawn="1">
            <p:ph type="body" sz="quarter" idx="42" hasCustomPrompt="1"/>
          </p:nvPr>
        </p:nvSpPr>
        <p:spPr>
          <a:xfrm>
            <a:off x="2694573"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9" name="Segnaposto testo 4">
            <a:extLst>
              <a:ext uri="{FF2B5EF4-FFF2-40B4-BE49-F238E27FC236}">
                <a16:creationId xmlns:a16="http://schemas.microsoft.com/office/drawing/2014/main" id="{324EC1B5-B9A7-FF45-99A4-4A448DC28308}"/>
              </a:ext>
            </a:extLst>
          </p:cNvPr>
          <p:cNvSpPr>
            <a:spLocks noGrp="1"/>
          </p:cNvSpPr>
          <p:nvPr userDrawn="1">
            <p:ph type="body" sz="quarter" idx="43" hasCustomPrompt="1"/>
          </p:nvPr>
        </p:nvSpPr>
        <p:spPr>
          <a:xfrm>
            <a:off x="2652419"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0" name="Segnaposto testo 28">
            <a:extLst>
              <a:ext uri="{FF2B5EF4-FFF2-40B4-BE49-F238E27FC236}">
                <a16:creationId xmlns:a16="http://schemas.microsoft.com/office/drawing/2014/main" id="{BE9906CC-27F6-124A-9C14-6871530935AE}"/>
              </a:ext>
            </a:extLst>
          </p:cNvPr>
          <p:cNvSpPr>
            <a:spLocks noGrp="1"/>
          </p:cNvSpPr>
          <p:nvPr userDrawn="1">
            <p:ph type="body" sz="quarter" idx="44" hasCustomPrompt="1"/>
          </p:nvPr>
        </p:nvSpPr>
        <p:spPr>
          <a:xfrm>
            <a:off x="1515088"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1" name="Segnaposto testo 4">
            <a:extLst>
              <a:ext uri="{FF2B5EF4-FFF2-40B4-BE49-F238E27FC236}">
                <a16:creationId xmlns:a16="http://schemas.microsoft.com/office/drawing/2014/main" id="{44448535-6A2B-DE4E-A479-7014CE6A4DF8}"/>
              </a:ext>
            </a:extLst>
          </p:cNvPr>
          <p:cNvSpPr>
            <a:spLocks noGrp="1"/>
          </p:cNvSpPr>
          <p:nvPr userDrawn="1">
            <p:ph type="body" sz="quarter" idx="45" hasCustomPrompt="1"/>
          </p:nvPr>
        </p:nvSpPr>
        <p:spPr>
          <a:xfrm>
            <a:off x="1472934"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3" name="Segnaposto testo 4">
            <a:extLst>
              <a:ext uri="{FF2B5EF4-FFF2-40B4-BE49-F238E27FC236}">
                <a16:creationId xmlns:a16="http://schemas.microsoft.com/office/drawing/2014/main" id="{51616A2B-FE35-044D-843E-4656AE06037B}"/>
              </a:ext>
            </a:extLst>
          </p:cNvPr>
          <p:cNvSpPr>
            <a:spLocks noGrp="1"/>
          </p:cNvSpPr>
          <p:nvPr userDrawn="1">
            <p:ph type="body" sz="quarter" idx="3" hasCustomPrompt="1"/>
          </p:nvPr>
        </p:nvSpPr>
        <p:spPr>
          <a:xfrm>
            <a:off x="914606" y="1195574"/>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3" name="Segnaposto testo 28">
            <a:extLst>
              <a:ext uri="{FF2B5EF4-FFF2-40B4-BE49-F238E27FC236}">
                <a16:creationId xmlns:a16="http://schemas.microsoft.com/office/drawing/2014/main" id="{CA3555D3-A105-A644-8FB1-39E767BEDCEF}"/>
              </a:ext>
            </a:extLst>
          </p:cNvPr>
          <p:cNvSpPr>
            <a:spLocks noGrp="1"/>
          </p:cNvSpPr>
          <p:nvPr>
            <p:ph type="body" sz="quarter" idx="46" hasCustomPrompt="1"/>
          </p:nvPr>
        </p:nvSpPr>
        <p:spPr>
          <a:xfrm>
            <a:off x="6739015"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4" name="Segnaposto testo 4">
            <a:extLst>
              <a:ext uri="{FF2B5EF4-FFF2-40B4-BE49-F238E27FC236}">
                <a16:creationId xmlns:a16="http://schemas.microsoft.com/office/drawing/2014/main" id="{871711F1-0861-EA40-B482-0B42CD3D3E5D}"/>
              </a:ext>
            </a:extLst>
          </p:cNvPr>
          <p:cNvSpPr>
            <a:spLocks noGrp="1"/>
          </p:cNvSpPr>
          <p:nvPr>
            <p:ph type="body" sz="quarter" idx="47" hasCustomPrompt="1"/>
          </p:nvPr>
        </p:nvSpPr>
        <p:spPr>
          <a:xfrm>
            <a:off x="6696861"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5" name="Segnaposto testo 28">
            <a:extLst>
              <a:ext uri="{FF2B5EF4-FFF2-40B4-BE49-F238E27FC236}">
                <a16:creationId xmlns:a16="http://schemas.microsoft.com/office/drawing/2014/main" id="{1E8A1972-2832-B34E-A000-66B1BD94C880}"/>
              </a:ext>
            </a:extLst>
          </p:cNvPr>
          <p:cNvSpPr>
            <a:spLocks noGrp="1"/>
          </p:cNvSpPr>
          <p:nvPr>
            <p:ph type="body" sz="quarter" idx="55" hasCustomPrompt="1"/>
          </p:nvPr>
        </p:nvSpPr>
        <p:spPr>
          <a:xfrm>
            <a:off x="6723113" y="262701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6" name="Segnaposto testo 4">
            <a:extLst>
              <a:ext uri="{FF2B5EF4-FFF2-40B4-BE49-F238E27FC236}">
                <a16:creationId xmlns:a16="http://schemas.microsoft.com/office/drawing/2014/main" id="{D4C89117-14C0-F94F-98D1-05F2261B0C83}"/>
              </a:ext>
            </a:extLst>
          </p:cNvPr>
          <p:cNvSpPr>
            <a:spLocks noGrp="1"/>
          </p:cNvSpPr>
          <p:nvPr>
            <p:ph type="body" sz="quarter" idx="56" hasCustomPrompt="1"/>
          </p:nvPr>
        </p:nvSpPr>
        <p:spPr>
          <a:xfrm>
            <a:off x="6680959" y="28746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7" name="Segnaposto testo 28">
            <a:extLst>
              <a:ext uri="{FF2B5EF4-FFF2-40B4-BE49-F238E27FC236}">
                <a16:creationId xmlns:a16="http://schemas.microsoft.com/office/drawing/2014/main" id="{31B0801D-2CF9-B549-A321-AC51F8C40C99}"/>
              </a:ext>
            </a:extLst>
          </p:cNvPr>
          <p:cNvSpPr>
            <a:spLocks noGrp="1"/>
          </p:cNvSpPr>
          <p:nvPr>
            <p:ph type="body" sz="quarter" idx="57" hasCustomPrompt="1"/>
          </p:nvPr>
        </p:nvSpPr>
        <p:spPr>
          <a:xfrm>
            <a:off x="6723113" y="364477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8" name="Segnaposto testo 4">
            <a:extLst>
              <a:ext uri="{FF2B5EF4-FFF2-40B4-BE49-F238E27FC236}">
                <a16:creationId xmlns:a16="http://schemas.microsoft.com/office/drawing/2014/main" id="{0A32BD17-BFA4-D04F-B44C-69495FA0AEDA}"/>
              </a:ext>
            </a:extLst>
          </p:cNvPr>
          <p:cNvSpPr>
            <a:spLocks noGrp="1"/>
          </p:cNvSpPr>
          <p:nvPr>
            <p:ph type="body" sz="quarter" idx="58" hasCustomPrompt="1"/>
          </p:nvPr>
        </p:nvSpPr>
        <p:spPr>
          <a:xfrm>
            <a:off x="6680959" y="389240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9" name="Segnaposto testo 28">
            <a:extLst>
              <a:ext uri="{FF2B5EF4-FFF2-40B4-BE49-F238E27FC236}">
                <a16:creationId xmlns:a16="http://schemas.microsoft.com/office/drawing/2014/main" id="{7E7157D3-09CD-B54D-B959-9634E27B1F5B}"/>
              </a:ext>
            </a:extLst>
          </p:cNvPr>
          <p:cNvSpPr>
            <a:spLocks noGrp="1"/>
          </p:cNvSpPr>
          <p:nvPr>
            <p:ph type="body" sz="quarter" idx="59" hasCustomPrompt="1"/>
          </p:nvPr>
        </p:nvSpPr>
        <p:spPr>
          <a:xfrm>
            <a:off x="6723113" y="497750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50" name="Segnaposto testo 4">
            <a:extLst>
              <a:ext uri="{FF2B5EF4-FFF2-40B4-BE49-F238E27FC236}">
                <a16:creationId xmlns:a16="http://schemas.microsoft.com/office/drawing/2014/main" id="{C79E22A6-AE3B-E44A-AA8A-D60CD4398A2A}"/>
              </a:ext>
            </a:extLst>
          </p:cNvPr>
          <p:cNvSpPr>
            <a:spLocks noGrp="1"/>
          </p:cNvSpPr>
          <p:nvPr>
            <p:ph type="body" sz="quarter" idx="60" hasCustomPrompt="1"/>
          </p:nvPr>
        </p:nvSpPr>
        <p:spPr>
          <a:xfrm>
            <a:off x="6680959" y="522513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7" name="Segnaposto testo 28">
            <a:extLst>
              <a:ext uri="{FF2B5EF4-FFF2-40B4-BE49-F238E27FC236}">
                <a16:creationId xmlns:a16="http://schemas.microsoft.com/office/drawing/2014/main" id="{0CC24601-FE30-9840-B260-80A786FC002B}"/>
              </a:ext>
            </a:extLst>
          </p:cNvPr>
          <p:cNvSpPr>
            <a:spLocks noGrp="1"/>
          </p:cNvSpPr>
          <p:nvPr>
            <p:ph type="body" sz="quarter" idx="61" hasCustomPrompt="1"/>
          </p:nvPr>
        </p:nvSpPr>
        <p:spPr>
          <a:xfrm>
            <a:off x="9824119" y="262701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58" name="Segnaposto testo 4">
            <a:extLst>
              <a:ext uri="{FF2B5EF4-FFF2-40B4-BE49-F238E27FC236}">
                <a16:creationId xmlns:a16="http://schemas.microsoft.com/office/drawing/2014/main" id="{6EB43698-6215-6E4B-9ADF-F4602878BE4D}"/>
              </a:ext>
            </a:extLst>
          </p:cNvPr>
          <p:cNvSpPr>
            <a:spLocks noGrp="1"/>
          </p:cNvSpPr>
          <p:nvPr>
            <p:ph type="body" sz="quarter" idx="62" hasCustomPrompt="1"/>
          </p:nvPr>
        </p:nvSpPr>
        <p:spPr>
          <a:xfrm>
            <a:off x="9781965" y="28746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9" name="Segnaposto testo 28">
            <a:extLst>
              <a:ext uri="{FF2B5EF4-FFF2-40B4-BE49-F238E27FC236}">
                <a16:creationId xmlns:a16="http://schemas.microsoft.com/office/drawing/2014/main" id="{DCEBA95C-68E4-D54F-98EF-87459BE48E74}"/>
              </a:ext>
            </a:extLst>
          </p:cNvPr>
          <p:cNvSpPr>
            <a:spLocks noGrp="1"/>
          </p:cNvSpPr>
          <p:nvPr>
            <p:ph type="body" sz="quarter" idx="63" hasCustomPrompt="1"/>
          </p:nvPr>
        </p:nvSpPr>
        <p:spPr>
          <a:xfrm>
            <a:off x="9824119" y="364477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0" name="Segnaposto testo 4">
            <a:extLst>
              <a:ext uri="{FF2B5EF4-FFF2-40B4-BE49-F238E27FC236}">
                <a16:creationId xmlns:a16="http://schemas.microsoft.com/office/drawing/2014/main" id="{514857FA-9D28-BA40-B7ED-F6C573EDECF0}"/>
              </a:ext>
            </a:extLst>
          </p:cNvPr>
          <p:cNvSpPr>
            <a:spLocks noGrp="1"/>
          </p:cNvSpPr>
          <p:nvPr>
            <p:ph type="body" sz="quarter" idx="64" hasCustomPrompt="1"/>
          </p:nvPr>
        </p:nvSpPr>
        <p:spPr>
          <a:xfrm>
            <a:off x="9781965" y="389240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1" name="Segnaposto testo 28">
            <a:extLst>
              <a:ext uri="{FF2B5EF4-FFF2-40B4-BE49-F238E27FC236}">
                <a16:creationId xmlns:a16="http://schemas.microsoft.com/office/drawing/2014/main" id="{2372FA9F-D63E-C945-8997-28BCA10B6C21}"/>
              </a:ext>
            </a:extLst>
          </p:cNvPr>
          <p:cNvSpPr>
            <a:spLocks noGrp="1"/>
          </p:cNvSpPr>
          <p:nvPr>
            <p:ph type="body" sz="quarter" idx="65" hasCustomPrompt="1"/>
          </p:nvPr>
        </p:nvSpPr>
        <p:spPr>
          <a:xfrm>
            <a:off x="9824119" y="497750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2" name="Segnaposto testo 4">
            <a:extLst>
              <a:ext uri="{FF2B5EF4-FFF2-40B4-BE49-F238E27FC236}">
                <a16:creationId xmlns:a16="http://schemas.microsoft.com/office/drawing/2014/main" id="{208414D6-3B70-FF48-95E8-092C4598AED1}"/>
              </a:ext>
            </a:extLst>
          </p:cNvPr>
          <p:cNvSpPr>
            <a:spLocks noGrp="1"/>
          </p:cNvSpPr>
          <p:nvPr>
            <p:ph type="body" sz="quarter" idx="66" hasCustomPrompt="1"/>
          </p:nvPr>
        </p:nvSpPr>
        <p:spPr>
          <a:xfrm>
            <a:off x="9781965" y="522513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5" name="Segnaposto testo 4">
            <a:extLst>
              <a:ext uri="{FF2B5EF4-FFF2-40B4-BE49-F238E27FC236}">
                <a16:creationId xmlns:a16="http://schemas.microsoft.com/office/drawing/2014/main" id="{EB4BBBA3-01D0-8947-AE43-021F74384A3F}"/>
              </a:ext>
            </a:extLst>
          </p:cNvPr>
          <p:cNvSpPr>
            <a:spLocks noGrp="1"/>
          </p:cNvSpPr>
          <p:nvPr>
            <p:ph type="body" sz="quarter" idx="67" hasCustomPrompt="1"/>
          </p:nvPr>
        </p:nvSpPr>
        <p:spPr>
          <a:xfrm>
            <a:off x="6461468" y="4556908"/>
            <a:ext cx="3039191" cy="242118"/>
          </a:xfrm>
          <a:prstGeom prst="rect">
            <a:avLst/>
          </a:prstGeom>
        </p:spPr>
        <p:txBody>
          <a:bodyPr anchor="t"/>
          <a:lstStyle>
            <a:lvl1pPr marL="0" indent="0" algn="l">
              <a:buNone/>
              <a:defRPr sz="1400" b="1" i="1">
                <a:solidFill>
                  <a:schemeClr val="bg1"/>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66" name="Segnaposto testo 4">
            <a:extLst>
              <a:ext uri="{FF2B5EF4-FFF2-40B4-BE49-F238E27FC236}">
                <a16:creationId xmlns:a16="http://schemas.microsoft.com/office/drawing/2014/main" id="{49E6D992-84AA-8B48-B70E-9894DD23CB0A}"/>
              </a:ext>
            </a:extLst>
          </p:cNvPr>
          <p:cNvSpPr>
            <a:spLocks noGrp="1"/>
          </p:cNvSpPr>
          <p:nvPr>
            <p:ph type="body" sz="quarter" idx="68" hasCustomPrompt="1"/>
          </p:nvPr>
        </p:nvSpPr>
        <p:spPr>
          <a:xfrm>
            <a:off x="6461468" y="2190511"/>
            <a:ext cx="3039191" cy="242118"/>
          </a:xfrm>
          <a:prstGeom prst="rect">
            <a:avLst/>
          </a:prstGeom>
        </p:spPr>
        <p:txBody>
          <a:bodyPr anchor="t"/>
          <a:lstStyle>
            <a:lvl1pPr marL="0" indent="0" algn="l">
              <a:buNone/>
              <a:defRPr sz="1400" b="1" i="1">
                <a:solidFill>
                  <a:schemeClr val="bg1"/>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67" name="Segnaposto testo 28">
            <a:extLst>
              <a:ext uri="{FF2B5EF4-FFF2-40B4-BE49-F238E27FC236}">
                <a16:creationId xmlns:a16="http://schemas.microsoft.com/office/drawing/2014/main" id="{2EE616F6-6CA4-F540-BF4D-E0B35B4C838D}"/>
              </a:ext>
            </a:extLst>
          </p:cNvPr>
          <p:cNvSpPr>
            <a:spLocks noGrp="1"/>
          </p:cNvSpPr>
          <p:nvPr>
            <p:ph type="body" sz="quarter" idx="51" hasCustomPrompt="1"/>
          </p:nvPr>
        </p:nvSpPr>
        <p:spPr>
          <a:xfrm>
            <a:off x="9401533"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8" name="Segnaposto testo 4">
            <a:extLst>
              <a:ext uri="{FF2B5EF4-FFF2-40B4-BE49-F238E27FC236}">
                <a16:creationId xmlns:a16="http://schemas.microsoft.com/office/drawing/2014/main" id="{824290A2-32E7-064F-BF10-2C932B9FCC64}"/>
              </a:ext>
            </a:extLst>
          </p:cNvPr>
          <p:cNvSpPr>
            <a:spLocks noGrp="1"/>
          </p:cNvSpPr>
          <p:nvPr>
            <p:ph type="body" sz="quarter" idx="52" hasCustomPrompt="1"/>
          </p:nvPr>
        </p:nvSpPr>
        <p:spPr>
          <a:xfrm>
            <a:off x="9359379"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9" name="Segnaposto testo 28">
            <a:extLst>
              <a:ext uri="{FF2B5EF4-FFF2-40B4-BE49-F238E27FC236}">
                <a16:creationId xmlns:a16="http://schemas.microsoft.com/office/drawing/2014/main" id="{8A2D1BBB-D135-CE48-BADF-EF24D987A58D}"/>
              </a:ext>
            </a:extLst>
          </p:cNvPr>
          <p:cNvSpPr>
            <a:spLocks noGrp="1"/>
          </p:cNvSpPr>
          <p:nvPr>
            <p:ph type="body" sz="quarter" idx="53" hasCustomPrompt="1"/>
          </p:nvPr>
        </p:nvSpPr>
        <p:spPr>
          <a:xfrm>
            <a:off x="10356275"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70" name="Segnaposto testo 4">
            <a:extLst>
              <a:ext uri="{FF2B5EF4-FFF2-40B4-BE49-F238E27FC236}">
                <a16:creationId xmlns:a16="http://schemas.microsoft.com/office/drawing/2014/main" id="{9D8D2178-FC68-7445-AEC5-EA5416571ABC}"/>
              </a:ext>
            </a:extLst>
          </p:cNvPr>
          <p:cNvSpPr>
            <a:spLocks noGrp="1"/>
          </p:cNvSpPr>
          <p:nvPr>
            <p:ph type="body" sz="quarter" idx="54" hasCustomPrompt="1"/>
          </p:nvPr>
        </p:nvSpPr>
        <p:spPr>
          <a:xfrm>
            <a:off x="10314121"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1" name="Segnaposto testo 4">
            <a:extLst>
              <a:ext uri="{FF2B5EF4-FFF2-40B4-BE49-F238E27FC236}">
                <a16:creationId xmlns:a16="http://schemas.microsoft.com/office/drawing/2014/main" id="{AD442F11-0D42-DD42-8DDE-49D988BE2B89}"/>
              </a:ext>
            </a:extLst>
          </p:cNvPr>
          <p:cNvSpPr>
            <a:spLocks noGrp="1"/>
          </p:cNvSpPr>
          <p:nvPr>
            <p:ph type="body" sz="quarter" idx="69" hasCustomPrompt="1"/>
          </p:nvPr>
        </p:nvSpPr>
        <p:spPr>
          <a:xfrm>
            <a:off x="3541230" y="287172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3" name="Segnaposto testo 4">
            <a:extLst>
              <a:ext uri="{FF2B5EF4-FFF2-40B4-BE49-F238E27FC236}">
                <a16:creationId xmlns:a16="http://schemas.microsoft.com/office/drawing/2014/main" id="{B16BD50A-DA84-5F42-AF7C-51596327AE59}"/>
              </a:ext>
            </a:extLst>
          </p:cNvPr>
          <p:cNvSpPr>
            <a:spLocks noGrp="1"/>
          </p:cNvSpPr>
          <p:nvPr>
            <p:ph type="body" sz="quarter" idx="71" hasCustomPrompt="1"/>
          </p:nvPr>
        </p:nvSpPr>
        <p:spPr>
          <a:xfrm>
            <a:off x="1961985" y="287172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4" name="Segnaposto testo 4">
            <a:extLst>
              <a:ext uri="{FF2B5EF4-FFF2-40B4-BE49-F238E27FC236}">
                <a16:creationId xmlns:a16="http://schemas.microsoft.com/office/drawing/2014/main" id="{9A0D780E-FF1C-9D4E-879D-74D6922BBA5C}"/>
              </a:ext>
            </a:extLst>
          </p:cNvPr>
          <p:cNvSpPr>
            <a:spLocks noGrp="1"/>
          </p:cNvSpPr>
          <p:nvPr>
            <p:ph type="body" sz="quarter" idx="72" hasCustomPrompt="1"/>
          </p:nvPr>
        </p:nvSpPr>
        <p:spPr>
          <a:xfrm>
            <a:off x="3541230" y="33249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5" name="Segnaposto testo 4">
            <a:extLst>
              <a:ext uri="{FF2B5EF4-FFF2-40B4-BE49-F238E27FC236}">
                <a16:creationId xmlns:a16="http://schemas.microsoft.com/office/drawing/2014/main" id="{AB0736A2-3D86-4747-B53F-7A011965583C}"/>
              </a:ext>
            </a:extLst>
          </p:cNvPr>
          <p:cNvSpPr>
            <a:spLocks noGrp="1"/>
          </p:cNvSpPr>
          <p:nvPr>
            <p:ph type="body" sz="quarter" idx="73" hasCustomPrompt="1"/>
          </p:nvPr>
        </p:nvSpPr>
        <p:spPr>
          <a:xfrm>
            <a:off x="1961985" y="33249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6" name="Segnaposto testo 4">
            <a:extLst>
              <a:ext uri="{FF2B5EF4-FFF2-40B4-BE49-F238E27FC236}">
                <a16:creationId xmlns:a16="http://schemas.microsoft.com/office/drawing/2014/main" id="{6C0E49D7-E84C-294D-A439-1CC455BA5A90}"/>
              </a:ext>
            </a:extLst>
          </p:cNvPr>
          <p:cNvSpPr>
            <a:spLocks noGrp="1"/>
          </p:cNvSpPr>
          <p:nvPr>
            <p:ph type="body" sz="quarter" idx="74" hasCustomPrompt="1"/>
          </p:nvPr>
        </p:nvSpPr>
        <p:spPr>
          <a:xfrm>
            <a:off x="3541230" y="37940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7" name="Segnaposto testo 4">
            <a:extLst>
              <a:ext uri="{FF2B5EF4-FFF2-40B4-BE49-F238E27FC236}">
                <a16:creationId xmlns:a16="http://schemas.microsoft.com/office/drawing/2014/main" id="{4018A8C3-EE28-0440-B84B-8830B521C389}"/>
              </a:ext>
            </a:extLst>
          </p:cNvPr>
          <p:cNvSpPr>
            <a:spLocks noGrp="1"/>
          </p:cNvSpPr>
          <p:nvPr>
            <p:ph type="body" sz="quarter" idx="75" hasCustomPrompt="1"/>
          </p:nvPr>
        </p:nvSpPr>
        <p:spPr>
          <a:xfrm>
            <a:off x="1961985" y="37940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8" name="Segnaposto testo 4">
            <a:extLst>
              <a:ext uri="{FF2B5EF4-FFF2-40B4-BE49-F238E27FC236}">
                <a16:creationId xmlns:a16="http://schemas.microsoft.com/office/drawing/2014/main" id="{2E9C8F96-1BA5-6742-8D2E-F899D8B9AC67}"/>
              </a:ext>
            </a:extLst>
          </p:cNvPr>
          <p:cNvSpPr>
            <a:spLocks noGrp="1"/>
          </p:cNvSpPr>
          <p:nvPr>
            <p:ph type="body" sz="quarter" idx="76" hasCustomPrompt="1"/>
          </p:nvPr>
        </p:nvSpPr>
        <p:spPr>
          <a:xfrm>
            <a:off x="3541230" y="425889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9" name="Segnaposto testo 4">
            <a:extLst>
              <a:ext uri="{FF2B5EF4-FFF2-40B4-BE49-F238E27FC236}">
                <a16:creationId xmlns:a16="http://schemas.microsoft.com/office/drawing/2014/main" id="{A7C09668-BB48-4142-A81F-EC809D958475}"/>
              </a:ext>
            </a:extLst>
          </p:cNvPr>
          <p:cNvSpPr>
            <a:spLocks noGrp="1"/>
          </p:cNvSpPr>
          <p:nvPr>
            <p:ph type="body" sz="quarter" idx="77" hasCustomPrompt="1"/>
          </p:nvPr>
        </p:nvSpPr>
        <p:spPr>
          <a:xfrm>
            <a:off x="1961985" y="425889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0" name="Segnaposto testo 4">
            <a:extLst>
              <a:ext uri="{FF2B5EF4-FFF2-40B4-BE49-F238E27FC236}">
                <a16:creationId xmlns:a16="http://schemas.microsoft.com/office/drawing/2014/main" id="{EC96CD88-E8E7-0D4A-8147-D93546DC0518}"/>
              </a:ext>
            </a:extLst>
          </p:cNvPr>
          <p:cNvSpPr>
            <a:spLocks noGrp="1"/>
          </p:cNvSpPr>
          <p:nvPr>
            <p:ph type="body" sz="quarter" idx="78" hasCustomPrompt="1"/>
          </p:nvPr>
        </p:nvSpPr>
        <p:spPr>
          <a:xfrm>
            <a:off x="3541230" y="473597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1" name="Segnaposto testo 4">
            <a:extLst>
              <a:ext uri="{FF2B5EF4-FFF2-40B4-BE49-F238E27FC236}">
                <a16:creationId xmlns:a16="http://schemas.microsoft.com/office/drawing/2014/main" id="{0CE10084-013A-2F4A-A139-F4352F0BD23F}"/>
              </a:ext>
            </a:extLst>
          </p:cNvPr>
          <p:cNvSpPr>
            <a:spLocks noGrp="1"/>
          </p:cNvSpPr>
          <p:nvPr>
            <p:ph type="body" sz="quarter" idx="79" hasCustomPrompt="1"/>
          </p:nvPr>
        </p:nvSpPr>
        <p:spPr>
          <a:xfrm>
            <a:off x="1961985" y="473597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2" name="Segnaposto testo 4">
            <a:extLst>
              <a:ext uri="{FF2B5EF4-FFF2-40B4-BE49-F238E27FC236}">
                <a16:creationId xmlns:a16="http://schemas.microsoft.com/office/drawing/2014/main" id="{C6591047-156D-4540-A5A2-68B32001F7C0}"/>
              </a:ext>
            </a:extLst>
          </p:cNvPr>
          <p:cNvSpPr>
            <a:spLocks noGrp="1"/>
          </p:cNvSpPr>
          <p:nvPr>
            <p:ph type="body" sz="quarter" idx="80" hasCustomPrompt="1"/>
          </p:nvPr>
        </p:nvSpPr>
        <p:spPr>
          <a:xfrm>
            <a:off x="3541230" y="518919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3" name="Segnaposto testo 4">
            <a:extLst>
              <a:ext uri="{FF2B5EF4-FFF2-40B4-BE49-F238E27FC236}">
                <a16:creationId xmlns:a16="http://schemas.microsoft.com/office/drawing/2014/main" id="{049000DF-031F-D04F-AC87-5FD9BFFFD387}"/>
              </a:ext>
            </a:extLst>
          </p:cNvPr>
          <p:cNvSpPr>
            <a:spLocks noGrp="1"/>
          </p:cNvSpPr>
          <p:nvPr>
            <p:ph type="body" sz="quarter" idx="81" hasCustomPrompt="1"/>
          </p:nvPr>
        </p:nvSpPr>
        <p:spPr>
          <a:xfrm>
            <a:off x="1961985" y="518919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3" name="Connettore 1 2">
            <a:extLst>
              <a:ext uri="{FF2B5EF4-FFF2-40B4-BE49-F238E27FC236}">
                <a16:creationId xmlns:a16="http://schemas.microsoft.com/office/drawing/2014/main" id="{448AF6C0-F67F-224E-93E3-D26FD5BAF2A7}"/>
              </a:ext>
            </a:extLst>
          </p:cNvPr>
          <p:cNvCxnSpPr>
            <a:cxnSpLocks/>
          </p:cNvCxnSpPr>
          <p:nvPr userDrawn="1"/>
        </p:nvCxnSpPr>
        <p:spPr>
          <a:xfrm>
            <a:off x="1605685" y="3257123"/>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86" name="Connettore 1 185">
            <a:extLst>
              <a:ext uri="{FF2B5EF4-FFF2-40B4-BE49-F238E27FC236}">
                <a16:creationId xmlns:a16="http://schemas.microsoft.com/office/drawing/2014/main" id="{E744C800-3CAB-E942-B602-8ED905BDFF5A}"/>
              </a:ext>
            </a:extLst>
          </p:cNvPr>
          <p:cNvCxnSpPr>
            <a:cxnSpLocks/>
          </p:cNvCxnSpPr>
          <p:nvPr userDrawn="1"/>
        </p:nvCxnSpPr>
        <p:spPr>
          <a:xfrm>
            <a:off x="1605685" y="3716311"/>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87" name="Connettore 1 186">
            <a:extLst>
              <a:ext uri="{FF2B5EF4-FFF2-40B4-BE49-F238E27FC236}">
                <a16:creationId xmlns:a16="http://schemas.microsoft.com/office/drawing/2014/main" id="{6DD5AAE7-C827-3A42-BEB9-2314A13CA446}"/>
              </a:ext>
            </a:extLst>
          </p:cNvPr>
          <p:cNvCxnSpPr>
            <a:cxnSpLocks/>
          </p:cNvCxnSpPr>
          <p:nvPr userDrawn="1"/>
        </p:nvCxnSpPr>
        <p:spPr>
          <a:xfrm>
            <a:off x="1605685" y="4175499"/>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93" name="Connettore 1 192">
            <a:extLst>
              <a:ext uri="{FF2B5EF4-FFF2-40B4-BE49-F238E27FC236}">
                <a16:creationId xmlns:a16="http://schemas.microsoft.com/office/drawing/2014/main" id="{5A1C4396-3876-D541-AA9B-492131FBC0F2}"/>
              </a:ext>
            </a:extLst>
          </p:cNvPr>
          <p:cNvCxnSpPr>
            <a:cxnSpLocks/>
          </p:cNvCxnSpPr>
          <p:nvPr userDrawn="1"/>
        </p:nvCxnSpPr>
        <p:spPr>
          <a:xfrm>
            <a:off x="1605685" y="4634687"/>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1" name="Connettore 1 240">
            <a:extLst>
              <a:ext uri="{FF2B5EF4-FFF2-40B4-BE49-F238E27FC236}">
                <a16:creationId xmlns:a16="http://schemas.microsoft.com/office/drawing/2014/main" id="{7F02D288-BC73-FF44-B06C-E767956083D2}"/>
              </a:ext>
            </a:extLst>
          </p:cNvPr>
          <p:cNvCxnSpPr>
            <a:cxnSpLocks/>
          </p:cNvCxnSpPr>
          <p:nvPr userDrawn="1"/>
        </p:nvCxnSpPr>
        <p:spPr>
          <a:xfrm>
            <a:off x="1605685" y="5093874"/>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2" name="Connettore 1 241">
            <a:extLst>
              <a:ext uri="{FF2B5EF4-FFF2-40B4-BE49-F238E27FC236}">
                <a16:creationId xmlns:a16="http://schemas.microsoft.com/office/drawing/2014/main" id="{A4548424-EFA6-4241-AF83-10721CF3C22D}"/>
              </a:ext>
            </a:extLst>
          </p:cNvPr>
          <p:cNvCxnSpPr>
            <a:cxnSpLocks/>
          </p:cNvCxnSpPr>
          <p:nvPr userDrawn="1"/>
        </p:nvCxnSpPr>
        <p:spPr>
          <a:xfrm>
            <a:off x="3362923" y="325712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3" name="Connettore 1 242">
            <a:extLst>
              <a:ext uri="{FF2B5EF4-FFF2-40B4-BE49-F238E27FC236}">
                <a16:creationId xmlns:a16="http://schemas.microsoft.com/office/drawing/2014/main" id="{BD535DAB-7427-2C4C-B333-E58F74B6C4BA}"/>
              </a:ext>
            </a:extLst>
          </p:cNvPr>
          <p:cNvCxnSpPr>
            <a:cxnSpLocks/>
          </p:cNvCxnSpPr>
          <p:nvPr userDrawn="1"/>
        </p:nvCxnSpPr>
        <p:spPr>
          <a:xfrm>
            <a:off x="3362923" y="3716311"/>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4" name="Connettore 1 243">
            <a:extLst>
              <a:ext uri="{FF2B5EF4-FFF2-40B4-BE49-F238E27FC236}">
                <a16:creationId xmlns:a16="http://schemas.microsoft.com/office/drawing/2014/main" id="{20ABC550-C7BC-5143-9222-30AE93EDB01B}"/>
              </a:ext>
            </a:extLst>
          </p:cNvPr>
          <p:cNvCxnSpPr>
            <a:cxnSpLocks/>
          </p:cNvCxnSpPr>
          <p:nvPr userDrawn="1"/>
        </p:nvCxnSpPr>
        <p:spPr>
          <a:xfrm>
            <a:off x="3362923" y="417549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5" name="Connettore 1 244">
            <a:extLst>
              <a:ext uri="{FF2B5EF4-FFF2-40B4-BE49-F238E27FC236}">
                <a16:creationId xmlns:a16="http://schemas.microsoft.com/office/drawing/2014/main" id="{2E9C101E-2E3E-6448-A2F6-630B3B6EA3D2}"/>
              </a:ext>
            </a:extLst>
          </p:cNvPr>
          <p:cNvCxnSpPr>
            <a:cxnSpLocks/>
          </p:cNvCxnSpPr>
          <p:nvPr userDrawn="1"/>
        </p:nvCxnSpPr>
        <p:spPr>
          <a:xfrm>
            <a:off x="3362923" y="463468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6" name="Connettore 1 245">
            <a:extLst>
              <a:ext uri="{FF2B5EF4-FFF2-40B4-BE49-F238E27FC236}">
                <a16:creationId xmlns:a16="http://schemas.microsoft.com/office/drawing/2014/main" id="{5232392C-6C8E-CE44-A7DB-A336151F60C7}"/>
              </a:ext>
            </a:extLst>
          </p:cNvPr>
          <p:cNvCxnSpPr>
            <a:cxnSpLocks/>
          </p:cNvCxnSpPr>
          <p:nvPr userDrawn="1"/>
        </p:nvCxnSpPr>
        <p:spPr>
          <a:xfrm>
            <a:off x="3362923" y="5093874"/>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6C3E0A63-BDC6-8B35-79A6-17DEBA30999C}"/>
              </a:ext>
            </a:extLst>
          </p:cNvPr>
          <p:cNvSpPr/>
          <p:nvPr userDrawn="1"/>
        </p:nvSpPr>
        <p:spPr>
          <a:xfrm>
            <a:off x="8192669" y="1028145"/>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Segnaposto testo 28">
            <a:extLst>
              <a:ext uri="{FF2B5EF4-FFF2-40B4-BE49-F238E27FC236}">
                <a16:creationId xmlns:a16="http://schemas.microsoft.com/office/drawing/2014/main" id="{7AD368B3-650F-0205-8FFE-A5DEF6F2E82F}"/>
              </a:ext>
            </a:extLst>
          </p:cNvPr>
          <p:cNvSpPr>
            <a:spLocks noGrp="1"/>
          </p:cNvSpPr>
          <p:nvPr>
            <p:ph type="body" sz="quarter" idx="36" hasCustomPrompt="1"/>
          </p:nvPr>
        </p:nvSpPr>
        <p:spPr>
          <a:xfrm>
            <a:off x="8034208" y="1346386"/>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3" name="Ovale 22">
            <a:extLst>
              <a:ext uri="{FF2B5EF4-FFF2-40B4-BE49-F238E27FC236}">
                <a16:creationId xmlns:a16="http://schemas.microsoft.com/office/drawing/2014/main" id="{FDB82915-6B0E-73E9-4ED3-9E5965748BD3}"/>
              </a:ext>
            </a:extLst>
          </p:cNvPr>
          <p:cNvSpPr/>
          <p:nvPr userDrawn="1"/>
        </p:nvSpPr>
        <p:spPr>
          <a:xfrm>
            <a:off x="8192669" y="2375839"/>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4" name="Segnaposto testo 28">
            <a:extLst>
              <a:ext uri="{FF2B5EF4-FFF2-40B4-BE49-F238E27FC236}">
                <a16:creationId xmlns:a16="http://schemas.microsoft.com/office/drawing/2014/main" id="{24F246A6-E715-EEF2-6C49-77745DCD5FE1}"/>
              </a:ext>
            </a:extLst>
          </p:cNvPr>
          <p:cNvSpPr>
            <a:spLocks noGrp="1"/>
          </p:cNvSpPr>
          <p:nvPr>
            <p:ph type="body" sz="quarter" idx="82" hasCustomPrompt="1"/>
          </p:nvPr>
        </p:nvSpPr>
        <p:spPr>
          <a:xfrm>
            <a:off x="8034208" y="2694080"/>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5" name="Ovale 24">
            <a:extLst>
              <a:ext uri="{FF2B5EF4-FFF2-40B4-BE49-F238E27FC236}">
                <a16:creationId xmlns:a16="http://schemas.microsoft.com/office/drawing/2014/main" id="{C09F3A4F-BB2E-4AE8-9786-4F25F506DC1F}"/>
              </a:ext>
            </a:extLst>
          </p:cNvPr>
          <p:cNvSpPr/>
          <p:nvPr userDrawn="1"/>
        </p:nvSpPr>
        <p:spPr>
          <a:xfrm>
            <a:off x="8192669" y="3397816"/>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6" name="Segnaposto testo 28">
            <a:extLst>
              <a:ext uri="{FF2B5EF4-FFF2-40B4-BE49-F238E27FC236}">
                <a16:creationId xmlns:a16="http://schemas.microsoft.com/office/drawing/2014/main" id="{E7E0D569-AF6E-CECB-1A7B-2F0DD3913CF2}"/>
              </a:ext>
            </a:extLst>
          </p:cNvPr>
          <p:cNvSpPr>
            <a:spLocks noGrp="1"/>
          </p:cNvSpPr>
          <p:nvPr>
            <p:ph type="body" sz="quarter" idx="83" hasCustomPrompt="1"/>
          </p:nvPr>
        </p:nvSpPr>
        <p:spPr>
          <a:xfrm>
            <a:off x="8034208" y="371605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7" name="Ovale 26">
            <a:extLst>
              <a:ext uri="{FF2B5EF4-FFF2-40B4-BE49-F238E27FC236}">
                <a16:creationId xmlns:a16="http://schemas.microsoft.com/office/drawing/2014/main" id="{278654F9-CACF-22B6-EDAE-1724F0A24049}"/>
              </a:ext>
            </a:extLst>
          </p:cNvPr>
          <p:cNvSpPr/>
          <p:nvPr userDrawn="1"/>
        </p:nvSpPr>
        <p:spPr>
          <a:xfrm>
            <a:off x="8192669" y="4767025"/>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8" name="Segnaposto testo 28">
            <a:extLst>
              <a:ext uri="{FF2B5EF4-FFF2-40B4-BE49-F238E27FC236}">
                <a16:creationId xmlns:a16="http://schemas.microsoft.com/office/drawing/2014/main" id="{9EFA94BB-E992-0B7C-31F6-27FCC6744E33}"/>
              </a:ext>
            </a:extLst>
          </p:cNvPr>
          <p:cNvSpPr>
            <a:spLocks noGrp="1"/>
          </p:cNvSpPr>
          <p:nvPr>
            <p:ph type="body" sz="quarter" idx="84" hasCustomPrompt="1"/>
          </p:nvPr>
        </p:nvSpPr>
        <p:spPr>
          <a:xfrm>
            <a:off x="8034208" y="5085266"/>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FE3A20FF-1724-DFEC-E220-7A85DC38A2AD}"/>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130129067"/>
      </p:ext>
    </p:extLst>
  </p:cSld>
  <p:clrMapOvr>
    <a:masterClrMapping/>
  </p:clrMapOvr>
  <p:extLst>
    <p:ext uri="{DCECCB84-F9BA-43D5-87BE-67443E8EF086}">
      <p15:sldGuideLst xmlns:p15="http://schemas.microsoft.com/office/powerpoint/2012/main">
        <p15:guide id="2" pos="19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ella_INFO(2)">
    <p:spTree>
      <p:nvGrpSpPr>
        <p:cNvPr id="1" name=""/>
        <p:cNvGrpSpPr/>
        <p:nvPr/>
      </p:nvGrpSpPr>
      <p:grpSpPr>
        <a:xfrm>
          <a:off x="0" y="0"/>
          <a:ext cx="0" cy="0"/>
          <a:chOff x="0" y="0"/>
          <a:chExt cx="0" cy="0"/>
        </a:xfrm>
      </p:grpSpPr>
      <p:sp>
        <p:nvSpPr>
          <p:cNvPr id="86" name="Rettangolo 85">
            <a:extLst>
              <a:ext uri="{FF2B5EF4-FFF2-40B4-BE49-F238E27FC236}">
                <a16:creationId xmlns:a16="http://schemas.microsoft.com/office/drawing/2014/main" id="{F089C450-28CF-8C43-8F9B-AF85FB97F298}"/>
              </a:ext>
            </a:extLst>
          </p:cNvPr>
          <p:cNvSpPr/>
          <p:nvPr userDrawn="1"/>
        </p:nvSpPr>
        <p:spPr>
          <a:xfrm>
            <a:off x="6046672" y="1055948"/>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75" name="Rettangolo 74">
            <a:extLst>
              <a:ext uri="{FF2B5EF4-FFF2-40B4-BE49-F238E27FC236}">
                <a16:creationId xmlns:a16="http://schemas.microsoft.com/office/drawing/2014/main" id="{0CFB4BED-98E5-8E44-BDCD-C4F308081DF9}"/>
              </a:ext>
            </a:extLst>
          </p:cNvPr>
          <p:cNvSpPr/>
          <p:nvPr/>
        </p:nvSpPr>
        <p:spPr>
          <a:xfrm>
            <a:off x="6046672" y="4373363"/>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8" name="Rettangolo 87">
            <a:extLst>
              <a:ext uri="{FF2B5EF4-FFF2-40B4-BE49-F238E27FC236}">
                <a16:creationId xmlns:a16="http://schemas.microsoft.com/office/drawing/2014/main" id="{FEE4B911-5D54-084C-8BCB-E0918E41D638}"/>
              </a:ext>
            </a:extLst>
          </p:cNvPr>
          <p:cNvSpPr/>
          <p:nvPr userDrawn="1"/>
        </p:nvSpPr>
        <p:spPr>
          <a:xfrm>
            <a:off x="6021181" y="2720797"/>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6" name="Segnaposto testo 4">
            <a:extLst>
              <a:ext uri="{FF2B5EF4-FFF2-40B4-BE49-F238E27FC236}">
                <a16:creationId xmlns:a16="http://schemas.microsoft.com/office/drawing/2014/main" id="{856E4E7E-EF3A-B546-B6BF-F58C37CDAC12}"/>
              </a:ext>
            </a:extLst>
          </p:cNvPr>
          <p:cNvSpPr>
            <a:spLocks noGrp="1"/>
          </p:cNvSpPr>
          <p:nvPr>
            <p:ph type="body" sz="quarter" idx="85" hasCustomPrompt="1"/>
          </p:nvPr>
        </p:nvSpPr>
        <p:spPr>
          <a:xfrm>
            <a:off x="6052937" y="1149286"/>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7" name="Segnaposto testo 4">
            <a:extLst>
              <a:ext uri="{FF2B5EF4-FFF2-40B4-BE49-F238E27FC236}">
                <a16:creationId xmlns:a16="http://schemas.microsoft.com/office/drawing/2014/main" id="{6BB86715-3B30-AF42-8146-8AED3F081932}"/>
              </a:ext>
            </a:extLst>
          </p:cNvPr>
          <p:cNvSpPr>
            <a:spLocks noGrp="1"/>
          </p:cNvSpPr>
          <p:nvPr>
            <p:ph type="body" sz="quarter" idx="86" hasCustomPrompt="1"/>
          </p:nvPr>
        </p:nvSpPr>
        <p:spPr>
          <a:xfrm>
            <a:off x="6027446" y="2825710"/>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8" name="Segnaposto testo 4">
            <a:extLst>
              <a:ext uri="{FF2B5EF4-FFF2-40B4-BE49-F238E27FC236}">
                <a16:creationId xmlns:a16="http://schemas.microsoft.com/office/drawing/2014/main" id="{29D23883-1932-C848-A156-C53AF3C7ADE6}"/>
              </a:ext>
            </a:extLst>
          </p:cNvPr>
          <p:cNvSpPr>
            <a:spLocks noGrp="1"/>
          </p:cNvSpPr>
          <p:nvPr>
            <p:ph type="body" sz="quarter" idx="87" hasCustomPrompt="1"/>
          </p:nvPr>
        </p:nvSpPr>
        <p:spPr>
          <a:xfrm>
            <a:off x="6052937" y="4478275"/>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Rettangolo 3">
            <a:extLst>
              <a:ext uri="{FF2B5EF4-FFF2-40B4-BE49-F238E27FC236}">
                <a16:creationId xmlns:a16="http://schemas.microsoft.com/office/drawing/2014/main" id="{56D4851B-6D4E-AABE-0182-A64541B8A800}"/>
              </a:ext>
            </a:extLst>
          </p:cNvPr>
          <p:cNvSpPr/>
          <p:nvPr userDrawn="1"/>
        </p:nvSpPr>
        <p:spPr>
          <a:xfrm>
            <a:off x="914606" y="1055948"/>
            <a:ext cx="4438415" cy="464838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Ovale 4">
            <a:extLst>
              <a:ext uri="{FF2B5EF4-FFF2-40B4-BE49-F238E27FC236}">
                <a16:creationId xmlns:a16="http://schemas.microsoft.com/office/drawing/2014/main" id="{5399D92A-97E3-F731-78A6-14996E5F2CA2}"/>
              </a:ext>
            </a:extLst>
          </p:cNvPr>
          <p:cNvSpPr/>
          <p:nvPr userDrawn="1"/>
        </p:nvSpPr>
        <p:spPr>
          <a:xfrm>
            <a:off x="2575030"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4BD94D3E-A6EF-858E-3613-A68169007DB4}"/>
              </a:ext>
            </a:extLst>
          </p:cNvPr>
          <p:cNvSpPr/>
          <p:nvPr userDrawn="1"/>
        </p:nvSpPr>
        <p:spPr>
          <a:xfrm>
            <a:off x="3755441"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391D161C-D910-5C0F-D654-300397AA91B5}"/>
              </a:ext>
            </a:extLst>
          </p:cNvPr>
          <p:cNvSpPr/>
          <p:nvPr userDrawn="1"/>
        </p:nvSpPr>
        <p:spPr>
          <a:xfrm>
            <a:off x="1395545"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28">
            <a:extLst>
              <a:ext uri="{FF2B5EF4-FFF2-40B4-BE49-F238E27FC236}">
                <a16:creationId xmlns:a16="http://schemas.microsoft.com/office/drawing/2014/main" id="{8B2B3066-FCA1-1B07-A136-EA96BBA80A86}"/>
              </a:ext>
            </a:extLst>
          </p:cNvPr>
          <p:cNvSpPr>
            <a:spLocks noGrp="1"/>
          </p:cNvSpPr>
          <p:nvPr>
            <p:ph type="body" sz="quarter" idx="17" hasCustomPrompt="1"/>
          </p:nvPr>
        </p:nvSpPr>
        <p:spPr>
          <a:xfrm>
            <a:off x="3874984"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9" name="Segnaposto testo 4">
            <a:extLst>
              <a:ext uri="{FF2B5EF4-FFF2-40B4-BE49-F238E27FC236}">
                <a16:creationId xmlns:a16="http://schemas.microsoft.com/office/drawing/2014/main" id="{FFF5D284-8560-7006-7D1F-8EB7E8537CA9}"/>
              </a:ext>
            </a:extLst>
          </p:cNvPr>
          <p:cNvSpPr>
            <a:spLocks noGrp="1"/>
          </p:cNvSpPr>
          <p:nvPr>
            <p:ph type="body" sz="quarter" idx="41" hasCustomPrompt="1"/>
          </p:nvPr>
        </p:nvSpPr>
        <p:spPr>
          <a:xfrm>
            <a:off x="3832830"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 name="Segnaposto testo 28">
            <a:extLst>
              <a:ext uri="{FF2B5EF4-FFF2-40B4-BE49-F238E27FC236}">
                <a16:creationId xmlns:a16="http://schemas.microsoft.com/office/drawing/2014/main" id="{ABB0E61A-1970-742A-AC41-FC9B49F6DC7C}"/>
              </a:ext>
            </a:extLst>
          </p:cNvPr>
          <p:cNvSpPr>
            <a:spLocks noGrp="1"/>
          </p:cNvSpPr>
          <p:nvPr>
            <p:ph type="body" sz="quarter" idx="42" hasCustomPrompt="1"/>
          </p:nvPr>
        </p:nvSpPr>
        <p:spPr>
          <a:xfrm>
            <a:off x="2694573"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 name="Segnaposto testo 4">
            <a:extLst>
              <a:ext uri="{FF2B5EF4-FFF2-40B4-BE49-F238E27FC236}">
                <a16:creationId xmlns:a16="http://schemas.microsoft.com/office/drawing/2014/main" id="{D58AE7B4-F25B-A979-13C6-9D60CDC8A96D}"/>
              </a:ext>
            </a:extLst>
          </p:cNvPr>
          <p:cNvSpPr>
            <a:spLocks noGrp="1"/>
          </p:cNvSpPr>
          <p:nvPr>
            <p:ph type="body" sz="quarter" idx="43" hasCustomPrompt="1"/>
          </p:nvPr>
        </p:nvSpPr>
        <p:spPr>
          <a:xfrm>
            <a:off x="2652419"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Segnaposto testo 28">
            <a:extLst>
              <a:ext uri="{FF2B5EF4-FFF2-40B4-BE49-F238E27FC236}">
                <a16:creationId xmlns:a16="http://schemas.microsoft.com/office/drawing/2014/main" id="{A64CE7A4-274E-25EE-4A04-F4CAE766312C}"/>
              </a:ext>
            </a:extLst>
          </p:cNvPr>
          <p:cNvSpPr>
            <a:spLocks noGrp="1"/>
          </p:cNvSpPr>
          <p:nvPr>
            <p:ph type="body" sz="quarter" idx="44" hasCustomPrompt="1"/>
          </p:nvPr>
        </p:nvSpPr>
        <p:spPr>
          <a:xfrm>
            <a:off x="1515088"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3" name="Segnaposto testo 4">
            <a:extLst>
              <a:ext uri="{FF2B5EF4-FFF2-40B4-BE49-F238E27FC236}">
                <a16:creationId xmlns:a16="http://schemas.microsoft.com/office/drawing/2014/main" id="{FBA8533B-F5E6-A915-0C7A-0137C2075C2A}"/>
              </a:ext>
            </a:extLst>
          </p:cNvPr>
          <p:cNvSpPr>
            <a:spLocks noGrp="1"/>
          </p:cNvSpPr>
          <p:nvPr>
            <p:ph type="body" sz="quarter" idx="45" hasCustomPrompt="1"/>
          </p:nvPr>
        </p:nvSpPr>
        <p:spPr>
          <a:xfrm>
            <a:off x="1472934"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 name="Segnaposto testo 4">
            <a:extLst>
              <a:ext uri="{FF2B5EF4-FFF2-40B4-BE49-F238E27FC236}">
                <a16:creationId xmlns:a16="http://schemas.microsoft.com/office/drawing/2014/main" id="{E626BD09-F65A-AF98-CFDA-65C3714364CA}"/>
              </a:ext>
            </a:extLst>
          </p:cNvPr>
          <p:cNvSpPr>
            <a:spLocks noGrp="1"/>
          </p:cNvSpPr>
          <p:nvPr>
            <p:ph type="body" sz="quarter" idx="3" hasCustomPrompt="1"/>
          </p:nvPr>
        </p:nvSpPr>
        <p:spPr>
          <a:xfrm>
            <a:off x="914606" y="1192860"/>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1A2BAC85-F59C-81AB-70AA-85431F7603D9}"/>
              </a:ext>
            </a:extLst>
          </p:cNvPr>
          <p:cNvSpPr>
            <a:spLocks noGrp="1"/>
          </p:cNvSpPr>
          <p:nvPr>
            <p:ph type="body" sz="quarter" idx="69" hasCustomPrompt="1"/>
          </p:nvPr>
        </p:nvSpPr>
        <p:spPr>
          <a:xfrm>
            <a:off x="3541230" y="28690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 name="Segnaposto testo 4">
            <a:extLst>
              <a:ext uri="{FF2B5EF4-FFF2-40B4-BE49-F238E27FC236}">
                <a16:creationId xmlns:a16="http://schemas.microsoft.com/office/drawing/2014/main" id="{637A38D5-8701-AF27-5939-6E6E9A575933}"/>
              </a:ext>
            </a:extLst>
          </p:cNvPr>
          <p:cNvSpPr>
            <a:spLocks noGrp="1"/>
          </p:cNvSpPr>
          <p:nvPr>
            <p:ph type="body" sz="quarter" idx="71" hasCustomPrompt="1"/>
          </p:nvPr>
        </p:nvSpPr>
        <p:spPr>
          <a:xfrm>
            <a:off x="1961985" y="28690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0C1CF735-88EA-CFFF-10BF-FA125149B3C0}"/>
              </a:ext>
            </a:extLst>
          </p:cNvPr>
          <p:cNvSpPr>
            <a:spLocks noGrp="1"/>
          </p:cNvSpPr>
          <p:nvPr>
            <p:ph type="body" sz="quarter" idx="72" hasCustomPrompt="1"/>
          </p:nvPr>
        </p:nvSpPr>
        <p:spPr>
          <a:xfrm>
            <a:off x="3541230" y="33222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 name="Segnaposto testo 4">
            <a:extLst>
              <a:ext uri="{FF2B5EF4-FFF2-40B4-BE49-F238E27FC236}">
                <a16:creationId xmlns:a16="http://schemas.microsoft.com/office/drawing/2014/main" id="{590D2354-412C-4DB8-9D73-306F2671C4EE}"/>
              </a:ext>
            </a:extLst>
          </p:cNvPr>
          <p:cNvSpPr>
            <a:spLocks noGrp="1"/>
          </p:cNvSpPr>
          <p:nvPr>
            <p:ph type="body" sz="quarter" idx="73" hasCustomPrompt="1"/>
          </p:nvPr>
        </p:nvSpPr>
        <p:spPr>
          <a:xfrm>
            <a:off x="1961985" y="33222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9" name="Segnaposto testo 4">
            <a:extLst>
              <a:ext uri="{FF2B5EF4-FFF2-40B4-BE49-F238E27FC236}">
                <a16:creationId xmlns:a16="http://schemas.microsoft.com/office/drawing/2014/main" id="{59408033-E645-4759-A614-42629D1423D8}"/>
              </a:ext>
            </a:extLst>
          </p:cNvPr>
          <p:cNvSpPr>
            <a:spLocks noGrp="1"/>
          </p:cNvSpPr>
          <p:nvPr>
            <p:ph type="body" sz="quarter" idx="74" hasCustomPrompt="1"/>
          </p:nvPr>
        </p:nvSpPr>
        <p:spPr>
          <a:xfrm>
            <a:off x="3541230" y="37913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0" name="Segnaposto testo 4">
            <a:extLst>
              <a:ext uri="{FF2B5EF4-FFF2-40B4-BE49-F238E27FC236}">
                <a16:creationId xmlns:a16="http://schemas.microsoft.com/office/drawing/2014/main" id="{A9096D92-516E-CE9C-6E44-DA781BAC7554}"/>
              </a:ext>
            </a:extLst>
          </p:cNvPr>
          <p:cNvSpPr>
            <a:spLocks noGrp="1"/>
          </p:cNvSpPr>
          <p:nvPr>
            <p:ph type="body" sz="quarter" idx="75" hasCustomPrompt="1"/>
          </p:nvPr>
        </p:nvSpPr>
        <p:spPr>
          <a:xfrm>
            <a:off x="1961985" y="37913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FD8A2605-2353-A24F-8800-15949909133D}"/>
              </a:ext>
            </a:extLst>
          </p:cNvPr>
          <p:cNvSpPr>
            <a:spLocks noGrp="1"/>
          </p:cNvSpPr>
          <p:nvPr>
            <p:ph type="body" sz="quarter" idx="76" hasCustomPrompt="1"/>
          </p:nvPr>
        </p:nvSpPr>
        <p:spPr>
          <a:xfrm>
            <a:off x="3541230" y="42561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Segnaposto testo 4">
            <a:extLst>
              <a:ext uri="{FF2B5EF4-FFF2-40B4-BE49-F238E27FC236}">
                <a16:creationId xmlns:a16="http://schemas.microsoft.com/office/drawing/2014/main" id="{51995B46-C116-E8EE-C564-2AE927735817}"/>
              </a:ext>
            </a:extLst>
          </p:cNvPr>
          <p:cNvSpPr>
            <a:spLocks noGrp="1"/>
          </p:cNvSpPr>
          <p:nvPr>
            <p:ph type="body" sz="quarter" idx="77" hasCustomPrompt="1"/>
          </p:nvPr>
        </p:nvSpPr>
        <p:spPr>
          <a:xfrm>
            <a:off x="1961985" y="42561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D90A6514-2057-BD8A-1871-10AD6486B48C}"/>
              </a:ext>
            </a:extLst>
          </p:cNvPr>
          <p:cNvSpPr>
            <a:spLocks noGrp="1"/>
          </p:cNvSpPr>
          <p:nvPr>
            <p:ph type="body" sz="quarter" idx="78" hasCustomPrompt="1"/>
          </p:nvPr>
        </p:nvSpPr>
        <p:spPr>
          <a:xfrm>
            <a:off x="3541230" y="47332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Segnaposto testo 4">
            <a:extLst>
              <a:ext uri="{FF2B5EF4-FFF2-40B4-BE49-F238E27FC236}">
                <a16:creationId xmlns:a16="http://schemas.microsoft.com/office/drawing/2014/main" id="{B70BEF7B-D937-B95A-0233-467D4873E61D}"/>
              </a:ext>
            </a:extLst>
          </p:cNvPr>
          <p:cNvSpPr>
            <a:spLocks noGrp="1"/>
          </p:cNvSpPr>
          <p:nvPr>
            <p:ph type="body" sz="quarter" idx="79" hasCustomPrompt="1"/>
          </p:nvPr>
        </p:nvSpPr>
        <p:spPr>
          <a:xfrm>
            <a:off x="1961985" y="47332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5" name="Segnaposto testo 4">
            <a:extLst>
              <a:ext uri="{FF2B5EF4-FFF2-40B4-BE49-F238E27FC236}">
                <a16:creationId xmlns:a16="http://schemas.microsoft.com/office/drawing/2014/main" id="{8F3347FC-8E25-FBF4-07EA-94B6C0B0FCA8}"/>
              </a:ext>
            </a:extLst>
          </p:cNvPr>
          <p:cNvSpPr>
            <a:spLocks noGrp="1"/>
          </p:cNvSpPr>
          <p:nvPr>
            <p:ph type="body" sz="quarter" idx="80" hasCustomPrompt="1"/>
          </p:nvPr>
        </p:nvSpPr>
        <p:spPr>
          <a:xfrm>
            <a:off x="3541230" y="51864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6" name="Segnaposto testo 4">
            <a:extLst>
              <a:ext uri="{FF2B5EF4-FFF2-40B4-BE49-F238E27FC236}">
                <a16:creationId xmlns:a16="http://schemas.microsoft.com/office/drawing/2014/main" id="{A0409C4A-05DF-6C6B-1AC3-AFBD820738E6}"/>
              </a:ext>
            </a:extLst>
          </p:cNvPr>
          <p:cNvSpPr>
            <a:spLocks noGrp="1"/>
          </p:cNvSpPr>
          <p:nvPr>
            <p:ph type="body" sz="quarter" idx="81" hasCustomPrompt="1"/>
          </p:nvPr>
        </p:nvSpPr>
        <p:spPr>
          <a:xfrm>
            <a:off x="1961985" y="51864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27" name="Connettore 1 26">
            <a:extLst>
              <a:ext uri="{FF2B5EF4-FFF2-40B4-BE49-F238E27FC236}">
                <a16:creationId xmlns:a16="http://schemas.microsoft.com/office/drawing/2014/main" id="{AF8699B3-6E35-A044-79D4-9ABBD39A9626}"/>
              </a:ext>
            </a:extLst>
          </p:cNvPr>
          <p:cNvCxnSpPr>
            <a:cxnSpLocks/>
          </p:cNvCxnSpPr>
          <p:nvPr userDrawn="1"/>
        </p:nvCxnSpPr>
        <p:spPr>
          <a:xfrm>
            <a:off x="1605685" y="3254409"/>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9C74E32C-6247-8D7C-F11E-F81453433F4C}"/>
              </a:ext>
            </a:extLst>
          </p:cNvPr>
          <p:cNvCxnSpPr>
            <a:cxnSpLocks/>
          </p:cNvCxnSpPr>
          <p:nvPr userDrawn="1"/>
        </p:nvCxnSpPr>
        <p:spPr>
          <a:xfrm>
            <a:off x="1605685" y="3713597"/>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326532F6-95E0-8020-6846-221760C0D47C}"/>
              </a:ext>
            </a:extLst>
          </p:cNvPr>
          <p:cNvCxnSpPr>
            <a:cxnSpLocks/>
          </p:cNvCxnSpPr>
          <p:nvPr userDrawn="1"/>
        </p:nvCxnSpPr>
        <p:spPr>
          <a:xfrm>
            <a:off x="1605685" y="4172785"/>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53F6FA3C-A545-790E-3203-18FEF0EB54AB}"/>
              </a:ext>
            </a:extLst>
          </p:cNvPr>
          <p:cNvCxnSpPr>
            <a:cxnSpLocks/>
          </p:cNvCxnSpPr>
          <p:nvPr userDrawn="1"/>
        </p:nvCxnSpPr>
        <p:spPr>
          <a:xfrm>
            <a:off x="1605685" y="4631973"/>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84D40EE2-09A2-5BBD-6325-5AB195154E14}"/>
              </a:ext>
            </a:extLst>
          </p:cNvPr>
          <p:cNvCxnSpPr>
            <a:cxnSpLocks/>
          </p:cNvCxnSpPr>
          <p:nvPr userDrawn="1"/>
        </p:nvCxnSpPr>
        <p:spPr>
          <a:xfrm>
            <a:off x="1605685" y="5091160"/>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649C23CB-2E03-A932-2D05-6F7E87E7DE2F}"/>
              </a:ext>
            </a:extLst>
          </p:cNvPr>
          <p:cNvCxnSpPr>
            <a:cxnSpLocks/>
          </p:cNvCxnSpPr>
          <p:nvPr userDrawn="1"/>
        </p:nvCxnSpPr>
        <p:spPr>
          <a:xfrm>
            <a:off x="3362923" y="32544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6758940F-3E60-5E82-95A2-0BCDD23842A7}"/>
              </a:ext>
            </a:extLst>
          </p:cNvPr>
          <p:cNvCxnSpPr>
            <a:cxnSpLocks/>
          </p:cNvCxnSpPr>
          <p:nvPr userDrawn="1"/>
        </p:nvCxnSpPr>
        <p:spPr>
          <a:xfrm>
            <a:off x="3362923" y="37135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E9478393-C2F9-08E0-13BC-5AE2B461C522}"/>
              </a:ext>
            </a:extLst>
          </p:cNvPr>
          <p:cNvCxnSpPr>
            <a:cxnSpLocks/>
          </p:cNvCxnSpPr>
          <p:nvPr userDrawn="1"/>
        </p:nvCxnSpPr>
        <p:spPr>
          <a:xfrm>
            <a:off x="3362923" y="41727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5A30AA34-DDE4-FFA3-93EB-3BAD40B0C53F}"/>
              </a:ext>
            </a:extLst>
          </p:cNvPr>
          <p:cNvCxnSpPr>
            <a:cxnSpLocks/>
          </p:cNvCxnSpPr>
          <p:nvPr userDrawn="1"/>
        </p:nvCxnSpPr>
        <p:spPr>
          <a:xfrm>
            <a:off x="3362923" y="46319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2017E248-BFAB-561D-47DE-62B6C4DEF249}"/>
              </a:ext>
            </a:extLst>
          </p:cNvPr>
          <p:cNvCxnSpPr>
            <a:cxnSpLocks/>
          </p:cNvCxnSpPr>
          <p:nvPr userDrawn="1"/>
        </p:nvCxnSpPr>
        <p:spPr>
          <a:xfrm>
            <a:off x="3362923" y="50911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2" name="Segnaposto testo 28">
            <a:extLst>
              <a:ext uri="{FF2B5EF4-FFF2-40B4-BE49-F238E27FC236}">
                <a16:creationId xmlns:a16="http://schemas.microsoft.com/office/drawing/2014/main" id="{A7150EB8-FF84-610F-7FF4-3AB2F69B995F}"/>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701959167"/>
      </p:ext>
    </p:extLst>
  </p:cSld>
  <p:clrMapOvr>
    <a:masterClrMapping/>
  </p:clrMapOvr>
  <p:extLst>
    <p:ext uri="{DCECCB84-F9BA-43D5-87BE-67443E8EF086}">
      <p15:sldGuideLst xmlns:p15="http://schemas.microsoft.com/office/powerpoint/2012/main">
        <p15:guide id="1" orient="horz" pos="3612">
          <p15:clr>
            <a:srgbClr val="FBAE40"/>
          </p15:clr>
        </p15:guide>
        <p15:guide id="2" pos="644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ella_INFO(3)">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57" name="Rettangolo 56">
            <a:extLst>
              <a:ext uri="{FF2B5EF4-FFF2-40B4-BE49-F238E27FC236}">
                <a16:creationId xmlns:a16="http://schemas.microsoft.com/office/drawing/2014/main" id="{81934725-A30F-F040-8D85-3C9DA6F9D2C9}"/>
              </a:ext>
            </a:extLst>
          </p:cNvPr>
          <p:cNvSpPr/>
          <p:nvPr userDrawn="1"/>
        </p:nvSpPr>
        <p:spPr>
          <a:xfrm>
            <a:off x="914606" y="1055949"/>
            <a:ext cx="4438415" cy="465189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8" name="Ovale 57">
            <a:extLst>
              <a:ext uri="{FF2B5EF4-FFF2-40B4-BE49-F238E27FC236}">
                <a16:creationId xmlns:a16="http://schemas.microsoft.com/office/drawing/2014/main" id="{CA248436-0272-9B43-ACC4-6BF1F62CCAA2}"/>
              </a:ext>
            </a:extLst>
          </p:cNvPr>
          <p:cNvSpPr/>
          <p:nvPr userDrawn="1"/>
        </p:nvSpPr>
        <p:spPr>
          <a:xfrm>
            <a:off x="2602118"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a:extLst>
              <a:ext uri="{FF2B5EF4-FFF2-40B4-BE49-F238E27FC236}">
                <a16:creationId xmlns:a16="http://schemas.microsoft.com/office/drawing/2014/main" id="{D6C6DBD2-1FFD-E442-BFD4-EDA1D21D2C14}"/>
              </a:ext>
            </a:extLst>
          </p:cNvPr>
          <p:cNvSpPr/>
          <p:nvPr userDrawn="1"/>
        </p:nvSpPr>
        <p:spPr>
          <a:xfrm>
            <a:off x="3949108"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8CB72F17-5E61-8F42-BD47-97837173856D}"/>
              </a:ext>
            </a:extLst>
          </p:cNvPr>
          <p:cNvSpPr/>
          <p:nvPr userDrawn="1"/>
        </p:nvSpPr>
        <p:spPr>
          <a:xfrm>
            <a:off x="1245070"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Segnaposto testo 28">
            <a:extLst>
              <a:ext uri="{FF2B5EF4-FFF2-40B4-BE49-F238E27FC236}">
                <a16:creationId xmlns:a16="http://schemas.microsoft.com/office/drawing/2014/main" id="{892213A1-99C5-D841-8798-5E6C51CE7625}"/>
              </a:ext>
            </a:extLst>
          </p:cNvPr>
          <p:cNvSpPr>
            <a:spLocks noGrp="1"/>
          </p:cNvSpPr>
          <p:nvPr userDrawn="1">
            <p:ph type="body" sz="quarter" idx="17" hasCustomPrompt="1"/>
          </p:nvPr>
        </p:nvSpPr>
        <p:spPr>
          <a:xfrm>
            <a:off x="4068651"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7" name="Segnaposto testo 4">
            <a:extLst>
              <a:ext uri="{FF2B5EF4-FFF2-40B4-BE49-F238E27FC236}">
                <a16:creationId xmlns:a16="http://schemas.microsoft.com/office/drawing/2014/main" id="{BB18219E-388D-F942-8E02-C67CCD9E2653}"/>
              </a:ext>
            </a:extLst>
          </p:cNvPr>
          <p:cNvSpPr>
            <a:spLocks noGrp="1"/>
          </p:cNvSpPr>
          <p:nvPr userDrawn="1">
            <p:ph type="body" sz="quarter" idx="41" hasCustomPrompt="1"/>
          </p:nvPr>
        </p:nvSpPr>
        <p:spPr>
          <a:xfrm>
            <a:off x="4026497"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8" name="Segnaposto testo 28">
            <a:extLst>
              <a:ext uri="{FF2B5EF4-FFF2-40B4-BE49-F238E27FC236}">
                <a16:creationId xmlns:a16="http://schemas.microsoft.com/office/drawing/2014/main" id="{E2315182-7029-234A-9565-47373DFAD2C8}"/>
              </a:ext>
            </a:extLst>
          </p:cNvPr>
          <p:cNvSpPr>
            <a:spLocks noGrp="1"/>
          </p:cNvSpPr>
          <p:nvPr userDrawn="1">
            <p:ph type="body" sz="quarter" idx="42" hasCustomPrompt="1"/>
          </p:nvPr>
        </p:nvSpPr>
        <p:spPr>
          <a:xfrm>
            <a:off x="2721661"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9" name="Segnaposto testo 4">
            <a:extLst>
              <a:ext uri="{FF2B5EF4-FFF2-40B4-BE49-F238E27FC236}">
                <a16:creationId xmlns:a16="http://schemas.microsoft.com/office/drawing/2014/main" id="{324EC1B5-B9A7-FF45-99A4-4A448DC28308}"/>
              </a:ext>
            </a:extLst>
          </p:cNvPr>
          <p:cNvSpPr>
            <a:spLocks noGrp="1"/>
          </p:cNvSpPr>
          <p:nvPr userDrawn="1">
            <p:ph type="body" sz="quarter" idx="43" hasCustomPrompt="1"/>
          </p:nvPr>
        </p:nvSpPr>
        <p:spPr>
          <a:xfrm>
            <a:off x="2679507"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0" name="Segnaposto testo 28">
            <a:extLst>
              <a:ext uri="{FF2B5EF4-FFF2-40B4-BE49-F238E27FC236}">
                <a16:creationId xmlns:a16="http://schemas.microsoft.com/office/drawing/2014/main" id="{BE9906CC-27F6-124A-9C14-6871530935AE}"/>
              </a:ext>
            </a:extLst>
          </p:cNvPr>
          <p:cNvSpPr>
            <a:spLocks noGrp="1"/>
          </p:cNvSpPr>
          <p:nvPr userDrawn="1">
            <p:ph type="body" sz="quarter" idx="44" hasCustomPrompt="1"/>
          </p:nvPr>
        </p:nvSpPr>
        <p:spPr>
          <a:xfrm>
            <a:off x="1364613"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1" name="Segnaposto testo 4">
            <a:extLst>
              <a:ext uri="{FF2B5EF4-FFF2-40B4-BE49-F238E27FC236}">
                <a16:creationId xmlns:a16="http://schemas.microsoft.com/office/drawing/2014/main" id="{44448535-6A2B-DE4E-A479-7014CE6A4DF8}"/>
              </a:ext>
            </a:extLst>
          </p:cNvPr>
          <p:cNvSpPr>
            <a:spLocks noGrp="1"/>
          </p:cNvSpPr>
          <p:nvPr userDrawn="1">
            <p:ph type="body" sz="quarter" idx="45" hasCustomPrompt="1"/>
          </p:nvPr>
        </p:nvSpPr>
        <p:spPr>
          <a:xfrm>
            <a:off x="1322459"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1" name="Segnaposto testo 4">
            <a:extLst>
              <a:ext uri="{FF2B5EF4-FFF2-40B4-BE49-F238E27FC236}">
                <a16:creationId xmlns:a16="http://schemas.microsoft.com/office/drawing/2014/main" id="{AD442F11-0D42-DD42-8DDE-49D988BE2B89}"/>
              </a:ext>
            </a:extLst>
          </p:cNvPr>
          <p:cNvSpPr>
            <a:spLocks noGrp="1"/>
          </p:cNvSpPr>
          <p:nvPr>
            <p:ph type="body" sz="quarter" idx="69" hasCustomPrompt="1"/>
          </p:nvPr>
        </p:nvSpPr>
        <p:spPr>
          <a:xfrm>
            <a:off x="4042218"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4" name="Segnaposto testo 4">
            <a:extLst>
              <a:ext uri="{FF2B5EF4-FFF2-40B4-BE49-F238E27FC236}">
                <a16:creationId xmlns:a16="http://schemas.microsoft.com/office/drawing/2014/main" id="{9A0D780E-FF1C-9D4E-879D-74D6922BBA5C}"/>
              </a:ext>
            </a:extLst>
          </p:cNvPr>
          <p:cNvSpPr>
            <a:spLocks noGrp="1"/>
          </p:cNvSpPr>
          <p:nvPr>
            <p:ph type="body" sz="quarter" idx="72" hasCustomPrompt="1"/>
          </p:nvPr>
        </p:nvSpPr>
        <p:spPr>
          <a:xfrm>
            <a:off x="4042218"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6" name="Segnaposto testo 4">
            <a:extLst>
              <a:ext uri="{FF2B5EF4-FFF2-40B4-BE49-F238E27FC236}">
                <a16:creationId xmlns:a16="http://schemas.microsoft.com/office/drawing/2014/main" id="{6C0E49D7-E84C-294D-A439-1CC455BA5A90}"/>
              </a:ext>
            </a:extLst>
          </p:cNvPr>
          <p:cNvSpPr>
            <a:spLocks noGrp="1"/>
          </p:cNvSpPr>
          <p:nvPr>
            <p:ph type="body" sz="quarter" idx="74" hasCustomPrompt="1"/>
          </p:nvPr>
        </p:nvSpPr>
        <p:spPr>
          <a:xfrm>
            <a:off x="4042218"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8" name="Segnaposto testo 4">
            <a:extLst>
              <a:ext uri="{FF2B5EF4-FFF2-40B4-BE49-F238E27FC236}">
                <a16:creationId xmlns:a16="http://schemas.microsoft.com/office/drawing/2014/main" id="{2E9C8F96-1BA5-6742-8D2E-F899D8B9AC67}"/>
              </a:ext>
            </a:extLst>
          </p:cNvPr>
          <p:cNvSpPr>
            <a:spLocks noGrp="1"/>
          </p:cNvSpPr>
          <p:nvPr>
            <p:ph type="body" sz="quarter" idx="76" hasCustomPrompt="1"/>
          </p:nvPr>
        </p:nvSpPr>
        <p:spPr>
          <a:xfrm>
            <a:off x="4042218"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0" name="Segnaposto testo 4">
            <a:extLst>
              <a:ext uri="{FF2B5EF4-FFF2-40B4-BE49-F238E27FC236}">
                <a16:creationId xmlns:a16="http://schemas.microsoft.com/office/drawing/2014/main" id="{EC96CD88-E8E7-0D4A-8147-D93546DC0518}"/>
              </a:ext>
            </a:extLst>
          </p:cNvPr>
          <p:cNvSpPr>
            <a:spLocks noGrp="1"/>
          </p:cNvSpPr>
          <p:nvPr>
            <p:ph type="body" sz="quarter" idx="78" hasCustomPrompt="1"/>
          </p:nvPr>
        </p:nvSpPr>
        <p:spPr>
          <a:xfrm>
            <a:off x="4042218"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2" name="Segnaposto testo 4">
            <a:extLst>
              <a:ext uri="{FF2B5EF4-FFF2-40B4-BE49-F238E27FC236}">
                <a16:creationId xmlns:a16="http://schemas.microsoft.com/office/drawing/2014/main" id="{C6591047-156D-4540-A5A2-68B32001F7C0}"/>
              </a:ext>
            </a:extLst>
          </p:cNvPr>
          <p:cNvSpPr>
            <a:spLocks noGrp="1"/>
          </p:cNvSpPr>
          <p:nvPr>
            <p:ph type="body" sz="quarter" idx="80" hasCustomPrompt="1"/>
          </p:nvPr>
        </p:nvSpPr>
        <p:spPr>
          <a:xfrm>
            <a:off x="4042218"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242" name="Connettore 1 241">
            <a:extLst>
              <a:ext uri="{FF2B5EF4-FFF2-40B4-BE49-F238E27FC236}">
                <a16:creationId xmlns:a16="http://schemas.microsoft.com/office/drawing/2014/main" id="{A4548424-EFA6-4241-AF83-10721CF3C22D}"/>
              </a:ext>
            </a:extLst>
          </p:cNvPr>
          <p:cNvCxnSpPr>
            <a:cxnSpLocks/>
          </p:cNvCxnSpPr>
          <p:nvPr userDrawn="1"/>
        </p:nvCxnSpPr>
        <p:spPr>
          <a:xfrm>
            <a:off x="3863911"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3" name="Connettore 1 242">
            <a:extLst>
              <a:ext uri="{FF2B5EF4-FFF2-40B4-BE49-F238E27FC236}">
                <a16:creationId xmlns:a16="http://schemas.microsoft.com/office/drawing/2014/main" id="{BD535DAB-7427-2C4C-B333-E58F74B6C4BA}"/>
              </a:ext>
            </a:extLst>
          </p:cNvPr>
          <p:cNvCxnSpPr>
            <a:cxnSpLocks/>
          </p:cNvCxnSpPr>
          <p:nvPr userDrawn="1"/>
        </p:nvCxnSpPr>
        <p:spPr>
          <a:xfrm>
            <a:off x="3863911"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4" name="Connettore 1 243">
            <a:extLst>
              <a:ext uri="{FF2B5EF4-FFF2-40B4-BE49-F238E27FC236}">
                <a16:creationId xmlns:a16="http://schemas.microsoft.com/office/drawing/2014/main" id="{20ABC550-C7BC-5143-9222-30AE93EDB01B}"/>
              </a:ext>
            </a:extLst>
          </p:cNvPr>
          <p:cNvCxnSpPr>
            <a:cxnSpLocks/>
          </p:cNvCxnSpPr>
          <p:nvPr userDrawn="1"/>
        </p:nvCxnSpPr>
        <p:spPr>
          <a:xfrm>
            <a:off x="3863911"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5" name="Connettore 1 244">
            <a:extLst>
              <a:ext uri="{FF2B5EF4-FFF2-40B4-BE49-F238E27FC236}">
                <a16:creationId xmlns:a16="http://schemas.microsoft.com/office/drawing/2014/main" id="{2E9C101E-2E3E-6448-A2F6-630B3B6EA3D2}"/>
              </a:ext>
            </a:extLst>
          </p:cNvPr>
          <p:cNvCxnSpPr>
            <a:cxnSpLocks/>
          </p:cNvCxnSpPr>
          <p:nvPr userDrawn="1"/>
        </p:nvCxnSpPr>
        <p:spPr>
          <a:xfrm>
            <a:off x="3863911"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6" name="Connettore 1 245">
            <a:extLst>
              <a:ext uri="{FF2B5EF4-FFF2-40B4-BE49-F238E27FC236}">
                <a16:creationId xmlns:a16="http://schemas.microsoft.com/office/drawing/2014/main" id="{5232392C-6C8E-CE44-A7DB-A336151F60C7}"/>
              </a:ext>
            </a:extLst>
          </p:cNvPr>
          <p:cNvCxnSpPr>
            <a:cxnSpLocks/>
          </p:cNvCxnSpPr>
          <p:nvPr userDrawn="1"/>
        </p:nvCxnSpPr>
        <p:spPr>
          <a:xfrm>
            <a:off x="3863911"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43" name="Segnaposto testo 4">
            <a:extLst>
              <a:ext uri="{FF2B5EF4-FFF2-40B4-BE49-F238E27FC236}">
                <a16:creationId xmlns:a16="http://schemas.microsoft.com/office/drawing/2014/main" id="{96D0A749-2F1B-DA4A-959D-4BA041F6D18E}"/>
              </a:ext>
            </a:extLst>
          </p:cNvPr>
          <p:cNvSpPr>
            <a:spLocks noGrp="1"/>
          </p:cNvSpPr>
          <p:nvPr>
            <p:ph type="body" sz="quarter" idx="86" hasCustomPrompt="1"/>
          </p:nvPr>
        </p:nvSpPr>
        <p:spPr>
          <a:xfrm>
            <a:off x="2679507"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4" name="Segnaposto testo 4">
            <a:extLst>
              <a:ext uri="{FF2B5EF4-FFF2-40B4-BE49-F238E27FC236}">
                <a16:creationId xmlns:a16="http://schemas.microsoft.com/office/drawing/2014/main" id="{9FEEA299-0828-9E43-BE4F-41747B874593}"/>
              </a:ext>
            </a:extLst>
          </p:cNvPr>
          <p:cNvSpPr>
            <a:spLocks noGrp="1"/>
          </p:cNvSpPr>
          <p:nvPr>
            <p:ph type="body" sz="quarter" idx="87" hasCustomPrompt="1"/>
          </p:nvPr>
        </p:nvSpPr>
        <p:spPr>
          <a:xfrm>
            <a:off x="2679507"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5" name="Segnaposto testo 4">
            <a:extLst>
              <a:ext uri="{FF2B5EF4-FFF2-40B4-BE49-F238E27FC236}">
                <a16:creationId xmlns:a16="http://schemas.microsoft.com/office/drawing/2014/main" id="{B002FA49-B0EB-144B-AF10-36188B8DAA00}"/>
              </a:ext>
            </a:extLst>
          </p:cNvPr>
          <p:cNvSpPr>
            <a:spLocks noGrp="1"/>
          </p:cNvSpPr>
          <p:nvPr>
            <p:ph type="body" sz="quarter" idx="88" hasCustomPrompt="1"/>
          </p:nvPr>
        </p:nvSpPr>
        <p:spPr>
          <a:xfrm>
            <a:off x="2679507"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6" name="Segnaposto testo 4">
            <a:extLst>
              <a:ext uri="{FF2B5EF4-FFF2-40B4-BE49-F238E27FC236}">
                <a16:creationId xmlns:a16="http://schemas.microsoft.com/office/drawing/2014/main" id="{5531B9F5-AA07-6044-BDD1-146C57F2EE16}"/>
              </a:ext>
            </a:extLst>
          </p:cNvPr>
          <p:cNvSpPr>
            <a:spLocks noGrp="1"/>
          </p:cNvSpPr>
          <p:nvPr>
            <p:ph type="body" sz="quarter" idx="89" hasCustomPrompt="1"/>
          </p:nvPr>
        </p:nvSpPr>
        <p:spPr>
          <a:xfrm>
            <a:off x="2679507"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7" name="Segnaposto testo 4">
            <a:extLst>
              <a:ext uri="{FF2B5EF4-FFF2-40B4-BE49-F238E27FC236}">
                <a16:creationId xmlns:a16="http://schemas.microsoft.com/office/drawing/2014/main" id="{81E4C19C-5814-DE45-B9A9-5BCAEEC4DEAE}"/>
              </a:ext>
            </a:extLst>
          </p:cNvPr>
          <p:cNvSpPr>
            <a:spLocks noGrp="1"/>
          </p:cNvSpPr>
          <p:nvPr>
            <p:ph type="body" sz="quarter" idx="90" hasCustomPrompt="1"/>
          </p:nvPr>
        </p:nvSpPr>
        <p:spPr>
          <a:xfrm>
            <a:off x="2679507"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9" name="Segnaposto testo 4">
            <a:extLst>
              <a:ext uri="{FF2B5EF4-FFF2-40B4-BE49-F238E27FC236}">
                <a16:creationId xmlns:a16="http://schemas.microsoft.com/office/drawing/2014/main" id="{AA86CB00-BCEB-D74E-8E2C-358946586DF5}"/>
              </a:ext>
            </a:extLst>
          </p:cNvPr>
          <p:cNvSpPr>
            <a:spLocks noGrp="1"/>
          </p:cNvSpPr>
          <p:nvPr>
            <p:ph type="body" sz="quarter" idx="91" hasCustomPrompt="1"/>
          </p:nvPr>
        </p:nvSpPr>
        <p:spPr>
          <a:xfrm>
            <a:off x="2679507"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50" name="Connettore 1 49">
            <a:extLst>
              <a:ext uri="{FF2B5EF4-FFF2-40B4-BE49-F238E27FC236}">
                <a16:creationId xmlns:a16="http://schemas.microsoft.com/office/drawing/2014/main" id="{9A5E76AF-7A1F-3D4F-A042-FA4EEEC8EED3}"/>
              </a:ext>
            </a:extLst>
          </p:cNvPr>
          <p:cNvCxnSpPr>
            <a:cxnSpLocks/>
          </p:cNvCxnSpPr>
          <p:nvPr userDrawn="1"/>
        </p:nvCxnSpPr>
        <p:spPr>
          <a:xfrm>
            <a:off x="2501200"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B83F07C6-CB3F-B04C-B627-2E5A77804CF4}"/>
              </a:ext>
            </a:extLst>
          </p:cNvPr>
          <p:cNvCxnSpPr>
            <a:cxnSpLocks/>
          </p:cNvCxnSpPr>
          <p:nvPr userDrawn="1"/>
        </p:nvCxnSpPr>
        <p:spPr>
          <a:xfrm>
            <a:off x="2501200"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FC8593CF-6119-744C-8966-BFB3F510F418}"/>
              </a:ext>
            </a:extLst>
          </p:cNvPr>
          <p:cNvCxnSpPr>
            <a:cxnSpLocks/>
          </p:cNvCxnSpPr>
          <p:nvPr userDrawn="1"/>
        </p:nvCxnSpPr>
        <p:spPr>
          <a:xfrm>
            <a:off x="2501200"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A1903B82-2871-9C41-A70B-7738D5483A11}"/>
              </a:ext>
            </a:extLst>
          </p:cNvPr>
          <p:cNvCxnSpPr>
            <a:cxnSpLocks/>
          </p:cNvCxnSpPr>
          <p:nvPr userDrawn="1"/>
        </p:nvCxnSpPr>
        <p:spPr>
          <a:xfrm>
            <a:off x="2501200"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7B768333-5BCA-7A4B-9322-5623916EEF84}"/>
              </a:ext>
            </a:extLst>
          </p:cNvPr>
          <p:cNvCxnSpPr>
            <a:cxnSpLocks/>
          </p:cNvCxnSpPr>
          <p:nvPr userDrawn="1"/>
        </p:nvCxnSpPr>
        <p:spPr>
          <a:xfrm>
            <a:off x="2501200"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55" name="Segnaposto testo 4">
            <a:extLst>
              <a:ext uri="{FF2B5EF4-FFF2-40B4-BE49-F238E27FC236}">
                <a16:creationId xmlns:a16="http://schemas.microsoft.com/office/drawing/2014/main" id="{877C00F1-C446-1846-9F41-D3DC77E392C6}"/>
              </a:ext>
            </a:extLst>
          </p:cNvPr>
          <p:cNvSpPr>
            <a:spLocks noGrp="1"/>
          </p:cNvSpPr>
          <p:nvPr>
            <p:ph type="body" sz="quarter" idx="92" hasCustomPrompt="1"/>
          </p:nvPr>
        </p:nvSpPr>
        <p:spPr>
          <a:xfrm>
            <a:off x="1314506"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6" name="Segnaposto testo 4">
            <a:extLst>
              <a:ext uri="{FF2B5EF4-FFF2-40B4-BE49-F238E27FC236}">
                <a16:creationId xmlns:a16="http://schemas.microsoft.com/office/drawing/2014/main" id="{877DCCB7-BC08-EE4B-8CF0-14641592D39B}"/>
              </a:ext>
            </a:extLst>
          </p:cNvPr>
          <p:cNvSpPr>
            <a:spLocks noGrp="1"/>
          </p:cNvSpPr>
          <p:nvPr>
            <p:ph type="body" sz="quarter" idx="93" hasCustomPrompt="1"/>
          </p:nvPr>
        </p:nvSpPr>
        <p:spPr>
          <a:xfrm>
            <a:off x="1314506"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0" name="Segnaposto testo 4">
            <a:extLst>
              <a:ext uri="{FF2B5EF4-FFF2-40B4-BE49-F238E27FC236}">
                <a16:creationId xmlns:a16="http://schemas.microsoft.com/office/drawing/2014/main" id="{400F5269-27C8-8D4F-B655-AF2A6E53A9E2}"/>
              </a:ext>
            </a:extLst>
          </p:cNvPr>
          <p:cNvSpPr>
            <a:spLocks noGrp="1"/>
          </p:cNvSpPr>
          <p:nvPr>
            <p:ph type="body" sz="quarter" idx="94" hasCustomPrompt="1"/>
          </p:nvPr>
        </p:nvSpPr>
        <p:spPr>
          <a:xfrm>
            <a:off x="1314506"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1" name="Segnaposto testo 4">
            <a:extLst>
              <a:ext uri="{FF2B5EF4-FFF2-40B4-BE49-F238E27FC236}">
                <a16:creationId xmlns:a16="http://schemas.microsoft.com/office/drawing/2014/main" id="{B327C01A-10E3-5E4A-B88C-415B7215500B}"/>
              </a:ext>
            </a:extLst>
          </p:cNvPr>
          <p:cNvSpPr>
            <a:spLocks noGrp="1"/>
          </p:cNvSpPr>
          <p:nvPr>
            <p:ph type="body" sz="quarter" idx="95" hasCustomPrompt="1"/>
          </p:nvPr>
        </p:nvSpPr>
        <p:spPr>
          <a:xfrm>
            <a:off x="1314506"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2" name="Segnaposto testo 4">
            <a:extLst>
              <a:ext uri="{FF2B5EF4-FFF2-40B4-BE49-F238E27FC236}">
                <a16:creationId xmlns:a16="http://schemas.microsoft.com/office/drawing/2014/main" id="{AEC41ABE-A6AC-7D45-8276-4D2BA54A5BB5}"/>
              </a:ext>
            </a:extLst>
          </p:cNvPr>
          <p:cNvSpPr>
            <a:spLocks noGrp="1"/>
          </p:cNvSpPr>
          <p:nvPr>
            <p:ph type="body" sz="quarter" idx="96" hasCustomPrompt="1"/>
          </p:nvPr>
        </p:nvSpPr>
        <p:spPr>
          <a:xfrm>
            <a:off x="1314506"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3" name="Segnaposto testo 4">
            <a:extLst>
              <a:ext uri="{FF2B5EF4-FFF2-40B4-BE49-F238E27FC236}">
                <a16:creationId xmlns:a16="http://schemas.microsoft.com/office/drawing/2014/main" id="{FFF0CE98-CF1F-5E44-9517-47BA3833A0CA}"/>
              </a:ext>
            </a:extLst>
          </p:cNvPr>
          <p:cNvSpPr>
            <a:spLocks noGrp="1"/>
          </p:cNvSpPr>
          <p:nvPr>
            <p:ph type="body" sz="quarter" idx="97" hasCustomPrompt="1"/>
          </p:nvPr>
        </p:nvSpPr>
        <p:spPr>
          <a:xfrm>
            <a:off x="1314506"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64" name="Connettore 1 63">
            <a:extLst>
              <a:ext uri="{FF2B5EF4-FFF2-40B4-BE49-F238E27FC236}">
                <a16:creationId xmlns:a16="http://schemas.microsoft.com/office/drawing/2014/main" id="{6F296793-A379-B842-86DD-66E5551A5191}"/>
              </a:ext>
            </a:extLst>
          </p:cNvPr>
          <p:cNvCxnSpPr>
            <a:cxnSpLocks/>
          </p:cNvCxnSpPr>
          <p:nvPr userDrawn="1"/>
        </p:nvCxnSpPr>
        <p:spPr>
          <a:xfrm>
            <a:off x="1136199"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ttore 1 64">
            <a:extLst>
              <a:ext uri="{FF2B5EF4-FFF2-40B4-BE49-F238E27FC236}">
                <a16:creationId xmlns:a16="http://schemas.microsoft.com/office/drawing/2014/main" id="{1E72985A-4991-FA4E-8B09-84D1587D23E9}"/>
              </a:ext>
            </a:extLst>
          </p:cNvPr>
          <p:cNvCxnSpPr>
            <a:cxnSpLocks/>
          </p:cNvCxnSpPr>
          <p:nvPr userDrawn="1"/>
        </p:nvCxnSpPr>
        <p:spPr>
          <a:xfrm>
            <a:off x="1136199"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360D589C-2A90-CC4F-BD65-D78045E23B8A}"/>
              </a:ext>
            </a:extLst>
          </p:cNvPr>
          <p:cNvCxnSpPr>
            <a:cxnSpLocks/>
          </p:cNvCxnSpPr>
          <p:nvPr userDrawn="1"/>
        </p:nvCxnSpPr>
        <p:spPr>
          <a:xfrm>
            <a:off x="1136199"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ttore 1 66">
            <a:extLst>
              <a:ext uri="{FF2B5EF4-FFF2-40B4-BE49-F238E27FC236}">
                <a16:creationId xmlns:a16="http://schemas.microsoft.com/office/drawing/2014/main" id="{8E8F0D14-71DB-AA46-8692-A0173BE16682}"/>
              </a:ext>
            </a:extLst>
          </p:cNvPr>
          <p:cNvCxnSpPr>
            <a:cxnSpLocks/>
          </p:cNvCxnSpPr>
          <p:nvPr userDrawn="1"/>
        </p:nvCxnSpPr>
        <p:spPr>
          <a:xfrm>
            <a:off x="1136199"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ttore 1 68">
            <a:extLst>
              <a:ext uri="{FF2B5EF4-FFF2-40B4-BE49-F238E27FC236}">
                <a16:creationId xmlns:a16="http://schemas.microsoft.com/office/drawing/2014/main" id="{DB1308C5-7E3C-7B45-A70F-8CF62C06926F}"/>
              </a:ext>
            </a:extLst>
          </p:cNvPr>
          <p:cNvCxnSpPr>
            <a:cxnSpLocks/>
          </p:cNvCxnSpPr>
          <p:nvPr userDrawn="1"/>
        </p:nvCxnSpPr>
        <p:spPr>
          <a:xfrm>
            <a:off x="1136199"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F33854D9-5048-3469-E5F2-718AAD575AE7}"/>
              </a:ext>
            </a:extLst>
          </p:cNvPr>
          <p:cNvSpPr/>
          <p:nvPr userDrawn="1"/>
        </p:nvSpPr>
        <p:spPr>
          <a:xfrm>
            <a:off x="6046672" y="1055948"/>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849DAA25-7801-365F-53C0-141AB0359757}"/>
              </a:ext>
            </a:extLst>
          </p:cNvPr>
          <p:cNvSpPr/>
          <p:nvPr userDrawn="1"/>
        </p:nvSpPr>
        <p:spPr>
          <a:xfrm>
            <a:off x="6046672" y="4373363"/>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D4538456-0872-04AB-933B-895FEBFD91CC}"/>
              </a:ext>
            </a:extLst>
          </p:cNvPr>
          <p:cNvSpPr/>
          <p:nvPr userDrawn="1"/>
        </p:nvSpPr>
        <p:spPr>
          <a:xfrm>
            <a:off x="6021181" y="2720797"/>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Segnaposto testo 4">
            <a:extLst>
              <a:ext uri="{FF2B5EF4-FFF2-40B4-BE49-F238E27FC236}">
                <a16:creationId xmlns:a16="http://schemas.microsoft.com/office/drawing/2014/main" id="{7D6BD817-3DEB-B8E7-DFDE-E87243E942CA}"/>
              </a:ext>
            </a:extLst>
          </p:cNvPr>
          <p:cNvSpPr>
            <a:spLocks noGrp="1"/>
          </p:cNvSpPr>
          <p:nvPr>
            <p:ph type="body" sz="quarter" idx="85" hasCustomPrompt="1"/>
          </p:nvPr>
        </p:nvSpPr>
        <p:spPr>
          <a:xfrm>
            <a:off x="6052937" y="1149286"/>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7" name="Segnaposto testo 4">
            <a:extLst>
              <a:ext uri="{FF2B5EF4-FFF2-40B4-BE49-F238E27FC236}">
                <a16:creationId xmlns:a16="http://schemas.microsoft.com/office/drawing/2014/main" id="{5DB5F04A-97A4-2D89-816E-DA79F0DAC2BE}"/>
              </a:ext>
            </a:extLst>
          </p:cNvPr>
          <p:cNvSpPr>
            <a:spLocks noGrp="1"/>
          </p:cNvSpPr>
          <p:nvPr>
            <p:ph type="body" sz="quarter" idx="98" hasCustomPrompt="1"/>
          </p:nvPr>
        </p:nvSpPr>
        <p:spPr>
          <a:xfrm>
            <a:off x="6027446" y="2825710"/>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8" name="Segnaposto testo 4">
            <a:extLst>
              <a:ext uri="{FF2B5EF4-FFF2-40B4-BE49-F238E27FC236}">
                <a16:creationId xmlns:a16="http://schemas.microsoft.com/office/drawing/2014/main" id="{A403E75D-F867-AE57-06FC-DCAE0C1B55CC}"/>
              </a:ext>
            </a:extLst>
          </p:cNvPr>
          <p:cNvSpPr>
            <a:spLocks noGrp="1"/>
          </p:cNvSpPr>
          <p:nvPr>
            <p:ph type="body" sz="quarter" idx="99" hasCustomPrompt="1"/>
          </p:nvPr>
        </p:nvSpPr>
        <p:spPr>
          <a:xfrm>
            <a:off x="6052937" y="4478275"/>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 name="Segnaposto testo 4">
            <a:extLst>
              <a:ext uri="{FF2B5EF4-FFF2-40B4-BE49-F238E27FC236}">
                <a16:creationId xmlns:a16="http://schemas.microsoft.com/office/drawing/2014/main" id="{9BAF7ABB-68AF-4903-9FCB-AAB82349917D}"/>
              </a:ext>
            </a:extLst>
          </p:cNvPr>
          <p:cNvSpPr>
            <a:spLocks noGrp="1"/>
          </p:cNvSpPr>
          <p:nvPr>
            <p:ph type="body" sz="quarter" idx="3" hasCustomPrompt="1"/>
          </p:nvPr>
        </p:nvSpPr>
        <p:spPr>
          <a:xfrm>
            <a:off x="914606" y="1192860"/>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 name="Segnaposto testo 28">
            <a:extLst>
              <a:ext uri="{FF2B5EF4-FFF2-40B4-BE49-F238E27FC236}">
                <a16:creationId xmlns:a16="http://schemas.microsoft.com/office/drawing/2014/main" id="{F20A614C-647A-7577-E791-474ACE963CC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703941599"/>
      </p:ext>
    </p:extLst>
  </p:cSld>
  <p:clrMapOvr>
    <a:masterClrMapping/>
  </p:clrMapOvr>
  <p:extLst>
    <p:ext uri="{DCECCB84-F9BA-43D5-87BE-67443E8EF086}">
      <p15:sldGuideLst xmlns:p15="http://schemas.microsoft.com/office/powerpoint/2012/main">
        <p15:guide id="2" pos="120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cona+Sottorirolo+testo">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B0028F8-9B32-3A46-A7F5-C4EBAC0936DA}"/>
              </a:ext>
            </a:extLst>
          </p:cNvPr>
          <p:cNvSpPr/>
          <p:nvPr userDrawn="1"/>
        </p:nvSpPr>
        <p:spPr>
          <a:xfrm>
            <a:off x="1333948" y="1519751"/>
            <a:ext cx="10415139" cy="415137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9" name="Rettangolo 38">
            <a:extLst>
              <a:ext uri="{FF2B5EF4-FFF2-40B4-BE49-F238E27FC236}">
                <a16:creationId xmlns:a16="http://schemas.microsoft.com/office/drawing/2014/main" id="{67769797-FB89-F740-8A70-11DF6934B9D1}"/>
              </a:ext>
            </a:extLst>
          </p:cNvPr>
          <p:cNvSpPr/>
          <p:nvPr userDrawn="1"/>
        </p:nvSpPr>
        <p:spPr>
          <a:xfrm>
            <a:off x="1333947" y="1086103"/>
            <a:ext cx="10415141"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0" name="Segnaposto testo 28">
            <a:extLst>
              <a:ext uri="{FF2B5EF4-FFF2-40B4-BE49-F238E27FC236}">
                <a16:creationId xmlns:a16="http://schemas.microsoft.com/office/drawing/2014/main" id="{C1B1B335-D15B-5C41-9BE8-0318313BB122}"/>
              </a:ext>
            </a:extLst>
          </p:cNvPr>
          <p:cNvSpPr>
            <a:spLocks noGrp="1"/>
          </p:cNvSpPr>
          <p:nvPr>
            <p:ph type="body" sz="quarter" idx="38" hasCustomPrompt="1"/>
          </p:nvPr>
        </p:nvSpPr>
        <p:spPr>
          <a:xfrm>
            <a:off x="1333946" y="1172865"/>
            <a:ext cx="104151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1" name="Segnaposto testo 4">
            <a:extLst>
              <a:ext uri="{FF2B5EF4-FFF2-40B4-BE49-F238E27FC236}">
                <a16:creationId xmlns:a16="http://schemas.microsoft.com/office/drawing/2014/main" id="{EFCCE5CE-7298-424D-B9D6-79BD5CF10395}"/>
              </a:ext>
            </a:extLst>
          </p:cNvPr>
          <p:cNvSpPr>
            <a:spLocks noGrp="1"/>
          </p:cNvSpPr>
          <p:nvPr>
            <p:ph type="body" sz="quarter" idx="16" hasCustomPrompt="1"/>
          </p:nvPr>
        </p:nvSpPr>
        <p:spPr>
          <a:xfrm>
            <a:off x="2380044" y="1794530"/>
            <a:ext cx="9131542" cy="3639440"/>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Ovale 4">
            <a:extLst>
              <a:ext uri="{FF2B5EF4-FFF2-40B4-BE49-F238E27FC236}">
                <a16:creationId xmlns:a16="http://schemas.microsoft.com/office/drawing/2014/main" id="{7C71E3C6-BCB8-FC51-D179-5A7AC868B841}"/>
              </a:ext>
            </a:extLst>
          </p:cNvPr>
          <p:cNvSpPr/>
          <p:nvPr userDrawn="1"/>
        </p:nvSpPr>
        <p:spPr>
          <a:xfrm>
            <a:off x="442913" y="2521125"/>
            <a:ext cx="1758545" cy="1764058"/>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9D49311C-447D-4E06-5CD8-25F669976906}"/>
              </a:ext>
            </a:extLst>
          </p:cNvPr>
          <p:cNvSpPr>
            <a:spLocks noGrp="1"/>
          </p:cNvSpPr>
          <p:nvPr>
            <p:ph type="body" sz="quarter" idx="39" hasCustomPrompt="1"/>
          </p:nvPr>
        </p:nvSpPr>
        <p:spPr>
          <a:xfrm>
            <a:off x="298170" y="3097051"/>
            <a:ext cx="2048031" cy="547659"/>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ECCBC21D-3F83-0D80-6643-67B91264E032}"/>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84360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ella_2Macroaree_2Paragrafi">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223B0935-4A74-C34C-A2D3-97F743BD80E3}"/>
              </a:ext>
            </a:extLst>
          </p:cNvPr>
          <p:cNvSpPr/>
          <p:nvPr userDrawn="1"/>
        </p:nvSpPr>
        <p:spPr>
          <a:xfrm>
            <a:off x="442914" y="1812500"/>
            <a:ext cx="5581966" cy="392154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9" name="Rettangolo 18">
            <a:extLst>
              <a:ext uri="{FF2B5EF4-FFF2-40B4-BE49-F238E27FC236}">
                <a16:creationId xmlns:a16="http://schemas.microsoft.com/office/drawing/2014/main" id="{0CF91A13-59C7-FB42-9257-9BCCDA8AE30E}"/>
              </a:ext>
            </a:extLst>
          </p:cNvPr>
          <p:cNvSpPr/>
          <p:nvPr userDrawn="1"/>
        </p:nvSpPr>
        <p:spPr>
          <a:xfrm>
            <a:off x="442912" y="981075"/>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0" name="Segnaposto testo 28">
            <a:extLst>
              <a:ext uri="{FF2B5EF4-FFF2-40B4-BE49-F238E27FC236}">
                <a16:creationId xmlns:a16="http://schemas.microsoft.com/office/drawing/2014/main" id="{CBBC63CA-28E0-3742-BA9F-F6F3090DEBB0}"/>
              </a:ext>
            </a:extLst>
          </p:cNvPr>
          <p:cNvSpPr>
            <a:spLocks noGrp="1"/>
          </p:cNvSpPr>
          <p:nvPr>
            <p:ph type="body" sz="quarter" idx="38" hasCustomPrompt="1"/>
          </p:nvPr>
        </p:nvSpPr>
        <p:spPr>
          <a:xfrm>
            <a:off x="442913" y="1067837"/>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21" name="Segnaposto testo 4">
            <a:extLst>
              <a:ext uri="{FF2B5EF4-FFF2-40B4-BE49-F238E27FC236}">
                <a16:creationId xmlns:a16="http://schemas.microsoft.com/office/drawing/2014/main" id="{38371FB2-FB5B-044E-ADDD-4C5310F40F7E}"/>
              </a:ext>
            </a:extLst>
          </p:cNvPr>
          <p:cNvSpPr>
            <a:spLocks noGrp="1"/>
          </p:cNvSpPr>
          <p:nvPr>
            <p:ph type="body" sz="quarter" idx="16" hasCustomPrompt="1"/>
          </p:nvPr>
        </p:nvSpPr>
        <p:spPr>
          <a:xfrm>
            <a:off x="609600" y="1927760"/>
            <a:ext cx="5283200" cy="3694278"/>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2" name="Segnaposto testo 4">
            <a:extLst>
              <a:ext uri="{FF2B5EF4-FFF2-40B4-BE49-F238E27FC236}">
                <a16:creationId xmlns:a16="http://schemas.microsoft.com/office/drawing/2014/main" id="{1D0201DF-BABD-D74F-A0F0-FB3338687D61}"/>
              </a:ext>
            </a:extLst>
          </p:cNvPr>
          <p:cNvSpPr>
            <a:spLocks noGrp="1"/>
          </p:cNvSpPr>
          <p:nvPr>
            <p:ph type="body" sz="quarter" idx="3" hasCustomPrompt="1"/>
          </p:nvPr>
        </p:nvSpPr>
        <p:spPr>
          <a:xfrm>
            <a:off x="442913" y="1513106"/>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3" name="Rettangolo 22">
            <a:extLst>
              <a:ext uri="{FF2B5EF4-FFF2-40B4-BE49-F238E27FC236}">
                <a16:creationId xmlns:a16="http://schemas.microsoft.com/office/drawing/2014/main" id="{A3DE0B13-B589-C442-85E6-4DFB593E8FB5}"/>
              </a:ext>
            </a:extLst>
          </p:cNvPr>
          <p:cNvSpPr/>
          <p:nvPr userDrawn="1"/>
        </p:nvSpPr>
        <p:spPr>
          <a:xfrm>
            <a:off x="6173154" y="1812500"/>
            <a:ext cx="5581966" cy="392154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4" name="Rettangolo 23">
            <a:extLst>
              <a:ext uri="{FF2B5EF4-FFF2-40B4-BE49-F238E27FC236}">
                <a16:creationId xmlns:a16="http://schemas.microsoft.com/office/drawing/2014/main" id="{D4F39509-8887-A346-9890-9FB8FD63C31C}"/>
              </a:ext>
            </a:extLst>
          </p:cNvPr>
          <p:cNvSpPr/>
          <p:nvPr userDrawn="1"/>
        </p:nvSpPr>
        <p:spPr>
          <a:xfrm>
            <a:off x="6173152" y="981075"/>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5" name="Segnaposto testo 28">
            <a:extLst>
              <a:ext uri="{FF2B5EF4-FFF2-40B4-BE49-F238E27FC236}">
                <a16:creationId xmlns:a16="http://schemas.microsoft.com/office/drawing/2014/main" id="{82B54DA0-7C49-5C44-A584-AD43290AAB3C}"/>
              </a:ext>
            </a:extLst>
          </p:cNvPr>
          <p:cNvSpPr>
            <a:spLocks noGrp="1"/>
          </p:cNvSpPr>
          <p:nvPr>
            <p:ph type="body" sz="quarter" idx="39" hasCustomPrompt="1"/>
          </p:nvPr>
        </p:nvSpPr>
        <p:spPr>
          <a:xfrm>
            <a:off x="6173153" y="1067837"/>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26" name="Segnaposto testo 4">
            <a:extLst>
              <a:ext uri="{FF2B5EF4-FFF2-40B4-BE49-F238E27FC236}">
                <a16:creationId xmlns:a16="http://schemas.microsoft.com/office/drawing/2014/main" id="{2C98D10D-B11A-0D4B-8045-81C88DCE6F84}"/>
              </a:ext>
            </a:extLst>
          </p:cNvPr>
          <p:cNvSpPr>
            <a:spLocks noGrp="1"/>
          </p:cNvSpPr>
          <p:nvPr>
            <p:ph type="body" sz="quarter" idx="40" hasCustomPrompt="1"/>
          </p:nvPr>
        </p:nvSpPr>
        <p:spPr>
          <a:xfrm>
            <a:off x="6339840" y="1927760"/>
            <a:ext cx="5283200" cy="3694278"/>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7" name="Segnaposto testo 4">
            <a:extLst>
              <a:ext uri="{FF2B5EF4-FFF2-40B4-BE49-F238E27FC236}">
                <a16:creationId xmlns:a16="http://schemas.microsoft.com/office/drawing/2014/main" id="{504E4585-9D03-B248-ADF8-D056B326E143}"/>
              </a:ext>
            </a:extLst>
          </p:cNvPr>
          <p:cNvSpPr>
            <a:spLocks noGrp="1"/>
          </p:cNvSpPr>
          <p:nvPr>
            <p:ph type="body" sz="quarter" idx="41" hasCustomPrompt="1"/>
          </p:nvPr>
        </p:nvSpPr>
        <p:spPr>
          <a:xfrm>
            <a:off x="6173153" y="1513106"/>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 name="Segnaposto testo 28">
            <a:extLst>
              <a:ext uri="{FF2B5EF4-FFF2-40B4-BE49-F238E27FC236}">
                <a16:creationId xmlns:a16="http://schemas.microsoft.com/office/drawing/2014/main" id="{68D7D74F-A40B-46E6-2CE6-1E60CD0A2602}"/>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42389497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ice_12 capitoli">
    <p:bg>
      <p:bgPr>
        <a:solidFill>
          <a:srgbClr val="004F90"/>
        </a:solidFill>
        <a:effectLst/>
      </p:bgPr>
    </p:bg>
    <p:spTree>
      <p:nvGrpSpPr>
        <p:cNvPr id="1" name=""/>
        <p:cNvGrpSpPr/>
        <p:nvPr/>
      </p:nvGrpSpPr>
      <p:grpSpPr>
        <a:xfrm>
          <a:off x="0" y="0"/>
          <a:ext cx="0" cy="0"/>
          <a:chOff x="0" y="0"/>
          <a:chExt cx="0" cy="0"/>
        </a:xfrm>
      </p:grpSpPr>
      <p:sp>
        <p:nvSpPr>
          <p:cNvPr id="8" name="Ovale 7">
            <a:extLst>
              <a:ext uri="{FF2B5EF4-FFF2-40B4-BE49-F238E27FC236}">
                <a16:creationId xmlns:a16="http://schemas.microsoft.com/office/drawing/2014/main" id="{779B56F0-CE19-3A42-A6F3-4D9F2859782B}"/>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1" name="Titolo 26">
            <a:extLst>
              <a:ext uri="{FF2B5EF4-FFF2-40B4-BE49-F238E27FC236}">
                <a16:creationId xmlns:a16="http://schemas.microsoft.com/office/drawing/2014/main" id="{CBF0B9E1-9DC2-7F43-A43D-24ADF48CC2A4}"/>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sp>
        <p:nvSpPr>
          <p:cNvPr id="12" name="Rettangolo 11">
            <a:extLst>
              <a:ext uri="{FF2B5EF4-FFF2-40B4-BE49-F238E27FC236}">
                <a16:creationId xmlns:a16="http://schemas.microsoft.com/office/drawing/2014/main" id="{4B81BB2A-6DC3-481C-84BE-B688C1877728}"/>
              </a:ext>
            </a:extLst>
          </p:cNvPr>
          <p:cNvSpPr/>
          <p:nvPr userDrawn="1"/>
        </p:nvSpPr>
        <p:spPr>
          <a:xfrm>
            <a:off x="5434208" y="1554208"/>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2B08CEE9-6EFF-4600-88A9-7B87193D2D54}"/>
              </a:ext>
            </a:extLst>
          </p:cNvPr>
          <p:cNvSpPr/>
          <p:nvPr userDrawn="1"/>
        </p:nvSpPr>
        <p:spPr>
          <a:xfrm>
            <a:off x="5434211" y="2019875"/>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A40AF7B-98AD-4B4F-ACD5-CD2DEA424475}"/>
              </a:ext>
            </a:extLst>
          </p:cNvPr>
          <p:cNvSpPr/>
          <p:nvPr userDrawn="1"/>
        </p:nvSpPr>
        <p:spPr>
          <a:xfrm>
            <a:off x="5434214" y="2485542"/>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FE3CE19-2ED6-42F6-8D30-46A9680D0136}"/>
              </a:ext>
            </a:extLst>
          </p:cNvPr>
          <p:cNvSpPr/>
          <p:nvPr userDrawn="1"/>
        </p:nvSpPr>
        <p:spPr>
          <a:xfrm>
            <a:off x="5434217" y="3416876"/>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7517A81C-9976-405C-A03F-8426DCD4A089}"/>
              </a:ext>
            </a:extLst>
          </p:cNvPr>
          <p:cNvSpPr/>
          <p:nvPr userDrawn="1"/>
        </p:nvSpPr>
        <p:spPr>
          <a:xfrm>
            <a:off x="5434220" y="3882543"/>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5F0182-70CC-4049-9176-9FC751C585F7}"/>
              </a:ext>
            </a:extLst>
          </p:cNvPr>
          <p:cNvSpPr/>
          <p:nvPr userDrawn="1"/>
        </p:nvSpPr>
        <p:spPr>
          <a:xfrm>
            <a:off x="5434199" y="6210883"/>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25AAD94A-E70F-417C-94AB-82BA66BDC4DB}"/>
              </a:ext>
            </a:extLst>
          </p:cNvPr>
          <p:cNvSpPr/>
          <p:nvPr userDrawn="1"/>
        </p:nvSpPr>
        <p:spPr>
          <a:xfrm>
            <a:off x="5434202" y="2951209"/>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7F381F46-3875-4649-A2D6-9212C00BFA46}"/>
              </a:ext>
            </a:extLst>
          </p:cNvPr>
          <p:cNvSpPr/>
          <p:nvPr userDrawn="1"/>
        </p:nvSpPr>
        <p:spPr>
          <a:xfrm>
            <a:off x="5434205" y="4813877"/>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FF60E96C-7A0D-4E53-8A67-5DA8BDFEF21B}"/>
              </a:ext>
            </a:extLst>
          </p:cNvPr>
          <p:cNvSpPr/>
          <p:nvPr userDrawn="1"/>
        </p:nvSpPr>
        <p:spPr>
          <a:xfrm>
            <a:off x="5434220" y="1088541"/>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3FB7C632-FBF4-4EC9-B3D7-01CE49F2CD23}"/>
              </a:ext>
            </a:extLst>
          </p:cNvPr>
          <p:cNvSpPr/>
          <p:nvPr userDrawn="1"/>
        </p:nvSpPr>
        <p:spPr>
          <a:xfrm>
            <a:off x="5437271" y="4348210"/>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5238259A-8639-43C5-939A-322F924ECD0D}"/>
              </a:ext>
            </a:extLst>
          </p:cNvPr>
          <p:cNvSpPr/>
          <p:nvPr userDrawn="1"/>
        </p:nvSpPr>
        <p:spPr>
          <a:xfrm>
            <a:off x="5437271" y="5279544"/>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0EDDFA26-DBE9-4A35-8DBF-6C7268DA025D}"/>
              </a:ext>
            </a:extLst>
          </p:cNvPr>
          <p:cNvSpPr/>
          <p:nvPr userDrawn="1"/>
        </p:nvSpPr>
        <p:spPr>
          <a:xfrm>
            <a:off x="5437271" y="5745211"/>
            <a:ext cx="6008361" cy="39600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Segnaposto testo 28">
            <a:extLst>
              <a:ext uri="{FF2B5EF4-FFF2-40B4-BE49-F238E27FC236}">
                <a16:creationId xmlns:a16="http://schemas.microsoft.com/office/drawing/2014/main" id="{763C2FA5-2C22-4A77-A396-20CB57686636}"/>
              </a:ext>
            </a:extLst>
          </p:cNvPr>
          <p:cNvSpPr>
            <a:spLocks noGrp="1"/>
          </p:cNvSpPr>
          <p:nvPr>
            <p:ph type="body" sz="quarter" idx="18"/>
          </p:nvPr>
        </p:nvSpPr>
        <p:spPr>
          <a:xfrm>
            <a:off x="5437272" y="111028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F2CDF472-A4B2-4CFA-A4C4-DE2349582611}"/>
              </a:ext>
            </a:extLst>
          </p:cNvPr>
          <p:cNvSpPr>
            <a:spLocks noGrp="1"/>
          </p:cNvSpPr>
          <p:nvPr>
            <p:ph type="body" sz="quarter" idx="19"/>
          </p:nvPr>
        </p:nvSpPr>
        <p:spPr>
          <a:xfrm>
            <a:off x="5434200" y="157553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2" name="Segnaposto testo 28">
            <a:extLst>
              <a:ext uri="{FF2B5EF4-FFF2-40B4-BE49-F238E27FC236}">
                <a16:creationId xmlns:a16="http://schemas.microsoft.com/office/drawing/2014/main" id="{E9AEC243-2AE2-442A-BB55-56BCEFD7B7E4}"/>
              </a:ext>
            </a:extLst>
          </p:cNvPr>
          <p:cNvSpPr>
            <a:spLocks noGrp="1"/>
          </p:cNvSpPr>
          <p:nvPr>
            <p:ph type="body" sz="quarter" idx="20"/>
          </p:nvPr>
        </p:nvSpPr>
        <p:spPr>
          <a:xfrm>
            <a:off x="5434200" y="204854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3" name="Segnaposto testo 28">
            <a:extLst>
              <a:ext uri="{FF2B5EF4-FFF2-40B4-BE49-F238E27FC236}">
                <a16:creationId xmlns:a16="http://schemas.microsoft.com/office/drawing/2014/main" id="{B46573B1-2AC1-45FB-808F-61A8C0C6AFFF}"/>
              </a:ext>
            </a:extLst>
          </p:cNvPr>
          <p:cNvSpPr>
            <a:spLocks noGrp="1"/>
          </p:cNvSpPr>
          <p:nvPr>
            <p:ph type="body" sz="quarter" idx="21"/>
          </p:nvPr>
        </p:nvSpPr>
        <p:spPr>
          <a:xfrm>
            <a:off x="5437272" y="250979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4" name="Segnaposto testo 28">
            <a:extLst>
              <a:ext uri="{FF2B5EF4-FFF2-40B4-BE49-F238E27FC236}">
                <a16:creationId xmlns:a16="http://schemas.microsoft.com/office/drawing/2014/main" id="{285E7278-F372-41BB-A397-4B87BA3DFFCB}"/>
              </a:ext>
            </a:extLst>
          </p:cNvPr>
          <p:cNvSpPr>
            <a:spLocks noGrp="1"/>
          </p:cNvSpPr>
          <p:nvPr>
            <p:ph type="body" sz="quarter" idx="22"/>
          </p:nvPr>
        </p:nvSpPr>
        <p:spPr>
          <a:xfrm>
            <a:off x="5437272" y="297295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5" name="Segnaposto testo 28">
            <a:extLst>
              <a:ext uri="{FF2B5EF4-FFF2-40B4-BE49-F238E27FC236}">
                <a16:creationId xmlns:a16="http://schemas.microsoft.com/office/drawing/2014/main" id="{EAF56E63-99FD-4452-903A-CAD4B24D2016}"/>
              </a:ext>
            </a:extLst>
          </p:cNvPr>
          <p:cNvSpPr>
            <a:spLocks noGrp="1"/>
          </p:cNvSpPr>
          <p:nvPr>
            <p:ph type="body" sz="quarter" idx="23"/>
          </p:nvPr>
        </p:nvSpPr>
        <p:spPr>
          <a:xfrm>
            <a:off x="5437272" y="343794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6" name="Segnaposto testo 28">
            <a:extLst>
              <a:ext uri="{FF2B5EF4-FFF2-40B4-BE49-F238E27FC236}">
                <a16:creationId xmlns:a16="http://schemas.microsoft.com/office/drawing/2014/main" id="{36BFB5A0-F97B-47DB-924A-183E10045B71}"/>
              </a:ext>
            </a:extLst>
          </p:cNvPr>
          <p:cNvSpPr>
            <a:spLocks noGrp="1"/>
          </p:cNvSpPr>
          <p:nvPr>
            <p:ph type="body" sz="quarter" idx="24"/>
          </p:nvPr>
        </p:nvSpPr>
        <p:spPr>
          <a:xfrm>
            <a:off x="5434200" y="3902937"/>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7" name="Segnaposto testo 28">
            <a:extLst>
              <a:ext uri="{FF2B5EF4-FFF2-40B4-BE49-F238E27FC236}">
                <a16:creationId xmlns:a16="http://schemas.microsoft.com/office/drawing/2014/main" id="{2035BADE-EF6C-4762-898B-66198BDE3B8D}"/>
              </a:ext>
            </a:extLst>
          </p:cNvPr>
          <p:cNvSpPr>
            <a:spLocks noGrp="1"/>
          </p:cNvSpPr>
          <p:nvPr>
            <p:ph type="body" sz="quarter" idx="25"/>
          </p:nvPr>
        </p:nvSpPr>
        <p:spPr>
          <a:xfrm>
            <a:off x="5437272" y="436975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8" name="Segnaposto testo 28">
            <a:extLst>
              <a:ext uri="{FF2B5EF4-FFF2-40B4-BE49-F238E27FC236}">
                <a16:creationId xmlns:a16="http://schemas.microsoft.com/office/drawing/2014/main" id="{6DE61F45-8B24-46CD-B777-2991526D5496}"/>
              </a:ext>
            </a:extLst>
          </p:cNvPr>
          <p:cNvSpPr>
            <a:spLocks noGrp="1"/>
          </p:cNvSpPr>
          <p:nvPr>
            <p:ph type="body" sz="quarter" idx="26"/>
          </p:nvPr>
        </p:nvSpPr>
        <p:spPr>
          <a:xfrm>
            <a:off x="5437272" y="484433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9" name="Segnaposto testo 28">
            <a:extLst>
              <a:ext uri="{FF2B5EF4-FFF2-40B4-BE49-F238E27FC236}">
                <a16:creationId xmlns:a16="http://schemas.microsoft.com/office/drawing/2014/main" id="{4E2045D9-11B8-4F49-A0CC-8479394EDE6C}"/>
              </a:ext>
            </a:extLst>
          </p:cNvPr>
          <p:cNvSpPr>
            <a:spLocks noGrp="1"/>
          </p:cNvSpPr>
          <p:nvPr>
            <p:ph type="body" sz="quarter" idx="27"/>
          </p:nvPr>
        </p:nvSpPr>
        <p:spPr>
          <a:xfrm>
            <a:off x="5437272" y="5301498"/>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0" name="Segnaposto testo 28">
            <a:extLst>
              <a:ext uri="{FF2B5EF4-FFF2-40B4-BE49-F238E27FC236}">
                <a16:creationId xmlns:a16="http://schemas.microsoft.com/office/drawing/2014/main" id="{FA5F564E-B65B-4C86-9557-2605F64B4286}"/>
              </a:ext>
            </a:extLst>
          </p:cNvPr>
          <p:cNvSpPr>
            <a:spLocks noGrp="1"/>
          </p:cNvSpPr>
          <p:nvPr>
            <p:ph type="body" sz="quarter" idx="28"/>
          </p:nvPr>
        </p:nvSpPr>
        <p:spPr>
          <a:xfrm>
            <a:off x="5434200" y="576386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1" name="Segnaposto testo 28">
            <a:extLst>
              <a:ext uri="{FF2B5EF4-FFF2-40B4-BE49-F238E27FC236}">
                <a16:creationId xmlns:a16="http://schemas.microsoft.com/office/drawing/2014/main" id="{4C3FCFF8-09BD-4B2C-A5BA-65B16C65A5F4}"/>
              </a:ext>
            </a:extLst>
          </p:cNvPr>
          <p:cNvSpPr>
            <a:spLocks noGrp="1"/>
          </p:cNvSpPr>
          <p:nvPr>
            <p:ph type="body" sz="quarter" idx="29"/>
          </p:nvPr>
        </p:nvSpPr>
        <p:spPr>
          <a:xfrm>
            <a:off x="5437272" y="622953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pic>
        <p:nvPicPr>
          <p:cNvPr id="43" name="Immagine 42" descr="Immagine che contiene disegnando&#10;&#10;Descrizione generata automaticamente">
            <a:extLst>
              <a:ext uri="{FF2B5EF4-FFF2-40B4-BE49-F238E27FC236}">
                <a16:creationId xmlns:a16="http://schemas.microsoft.com/office/drawing/2014/main" id="{A31BBD92-0691-FE41-8F8F-18B942ED8B30}"/>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2014423913"/>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abella_2Macroaree_4Paragrafi">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B0028F8-9B32-3A46-A7F5-C4EBAC0936DA}"/>
              </a:ext>
            </a:extLst>
          </p:cNvPr>
          <p:cNvSpPr/>
          <p:nvPr userDrawn="1"/>
        </p:nvSpPr>
        <p:spPr>
          <a:xfrm>
            <a:off x="442914" y="1847426"/>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9" name="Rettangolo 38">
            <a:extLst>
              <a:ext uri="{FF2B5EF4-FFF2-40B4-BE49-F238E27FC236}">
                <a16:creationId xmlns:a16="http://schemas.microsoft.com/office/drawing/2014/main" id="{67769797-FB89-F740-8A70-11DF6934B9D1}"/>
              </a:ext>
            </a:extLst>
          </p:cNvPr>
          <p:cNvSpPr/>
          <p:nvPr userDrawn="1"/>
        </p:nvSpPr>
        <p:spPr>
          <a:xfrm>
            <a:off x="442912" y="1016000"/>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0" name="Segnaposto testo 28">
            <a:extLst>
              <a:ext uri="{FF2B5EF4-FFF2-40B4-BE49-F238E27FC236}">
                <a16:creationId xmlns:a16="http://schemas.microsoft.com/office/drawing/2014/main" id="{C1B1B335-D15B-5C41-9BE8-0318313BB122}"/>
              </a:ext>
            </a:extLst>
          </p:cNvPr>
          <p:cNvSpPr>
            <a:spLocks noGrp="1"/>
          </p:cNvSpPr>
          <p:nvPr>
            <p:ph type="body" sz="quarter" idx="38" hasCustomPrompt="1"/>
          </p:nvPr>
        </p:nvSpPr>
        <p:spPr>
          <a:xfrm>
            <a:off x="442913" y="1102762"/>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1" name="Segnaposto testo 4">
            <a:extLst>
              <a:ext uri="{FF2B5EF4-FFF2-40B4-BE49-F238E27FC236}">
                <a16:creationId xmlns:a16="http://schemas.microsoft.com/office/drawing/2014/main" id="{EFCCE5CE-7298-424D-B9D6-79BD5CF10395}"/>
              </a:ext>
            </a:extLst>
          </p:cNvPr>
          <p:cNvSpPr>
            <a:spLocks noGrp="1"/>
          </p:cNvSpPr>
          <p:nvPr>
            <p:ph type="body" sz="quarter" idx="16" hasCustomPrompt="1"/>
          </p:nvPr>
        </p:nvSpPr>
        <p:spPr>
          <a:xfrm>
            <a:off x="609600" y="1962685"/>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2" name="Segnaposto testo 4">
            <a:extLst>
              <a:ext uri="{FF2B5EF4-FFF2-40B4-BE49-F238E27FC236}">
                <a16:creationId xmlns:a16="http://schemas.microsoft.com/office/drawing/2014/main" id="{3AA7A21F-C888-0A4D-8CE9-85375298A9FB}"/>
              </a:ext>
            </a:extLst>
          </p:cNvPr>
          <p:cNvSpPr>
            <a:spLocks noGrp="1"/>
          </p:cNvSpPr>
          <p:nvPr>
            <p:ph type="body" sz="quarter" idx="3" hasCustomPrompt="1"/>
          </p:nvPr>
        </p:nvSpPr>
        <p:spPr>
          <a:xfrm>
            <a:off x="442913" y="154803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3" name="Rettangolo 12">
            <a:extLst>
              <a:ext uri="{FF2B5EF4-FFF2-40B4-BE49-F238E27FC236}">
                <a16:creationId xmlns:a16="http://schemas.microsoft.com/office/drawing/2014/main" id="{010197CF-4023-3842-90F5-47E50DF2256C}"/>
              </a:ext>
            </a:extLst>
          </p:cNvPr>
          <p:cNvSpPr/>
          <p:nvPr userDrawn="1"/>
        </p:nvSpPr>
        <p:spPr>
          <a:xfrm>
            <a:off x="6173154" y="1847426"/>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4" name="Rettangolo 13">
            <a:extLst>
              <a:ext uri="{FF2B5EF4-FFF2-40B4-BE49-F238E27FC236}">
                <a16:creationId xmlns:a16="http://schemas.microsoft.com/office/drawing/2014/main" id="{6F86E19F-B3E6-6B4D-BAC3-2D2305E730A8}"/>
              </a:ext>
            </a:extLst>
          </p:cNvPr>
          <p:cNvSpPr/>
          <p:nvPr userDrawn="1"/>
        </p:nvSpPr>
        <p:spPr>
          <a:xfrm>
            <a:off x="6173152" y="1016000"/>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5" name="Segnaposto testo 28">
            <a:extLst>
              <a:ext uri="{FF2B5EF4-FFF2-40B4-BE49-F238E27FC236}">
                <a16:creationId xmlns:a16="http://schemas.microsoft.com/office/drawing/2014/main" id="{207C3B13-ACAD-BF46-83D5-E48F8651AE86}"/>
              </a:ext>
            </a:extLst>
          </p:cNvPr>
          <p:cNvSpPr>
            <a:spLocks noGrp="1"/>
          </p:cNvSpPr>
          <p:nvPr>
            <p:ph type="body" sz="quarter" idx="39" hasCustomPrompt="1"/>
          </p:nvPr>
        </p:nvSpPr>
        <p:spPr>
          <a:xfrm>
            <a:off x="6173153" y="1102762"/>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9090331B-D2BD-9B48-8271-C27D27653F90}"/>
              </a:ext>
            </a:extLst>
          </p:cNvPr>
          <p:cNvSpPr>
            <a:spLocks noGrp="1"/>
          </p:cNvSpPr>
          <p:nvPr>
            <p:ph type="body" sz="quarter" idx="40" hasCustomPrompt="1"/>
          </p:nvPr>
        </p:nvSpPr>
        <p:spPr>
          <a:xfrm>
            <a:off x="6339840" y="1962685"/>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40E13E05-3402-CA46-8553-A465D1F5A411}"/>
              </a:ext>
            </a:extLst>
          </p:cNvPr>
          <p:cNvSpPr>
            <a:spLocks noGrp="1"/>
          </p:cNvSpPr>
          <p:nvPr>
            <p:ph type="body" sz="quarter" idx="41" hasCustomPrompt="1"/>
          </p:nvPr>
        </p:nvSpPr>
        <p:spPr>
          <a:xfrm>
            <a:off x="6173153" y="154803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1" name="Segnaposto testo 4">
            <a:extLst>
              <a:ext uri="{FF2B5EF4-FFF2-40B4-BE49-F238E27FC236}">
                <a16:creationId xmlns:a16="http://schemas.microsoft.com/office/drawing/2014/main" id="{5981C22C-B965-4D48-B99E-5711375908EC}"/>
              </a:ext>
            </a:extLst>
          </p:cNvPr>
          <p:cNvSpPr>
            <a:spLocks noGrp="1"/>
          </p:cNvSpPr>
          <p:nvPr>
            <p:ph type="body" sz="quarter" idx="42" hasCustomPrompt="1"/>
          </p:nvPr>
        </p:nvSpPr>
        <p:spPr>
          <a:xfrm>
            <a:off x="442913" y="366131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2" name="Segnaposto testo 4">
            <a:extLst>
              <a:ext uri="{FF2B5EF4-FFF2-40B4-BE49-F238E27FC236}">
                <a16:creationId xmlns:a16="http://schemas.microsoft.com/office/drawing/2014/main" id="{7277FF92-04EF-CA47-891D-159D7786498C}"/>
              </a:ext>
            </a:extLst>
          </p:cNvPr>
          <p:cNvSpPr>
            <a:spLocks noGrp="1"/>
          </p:cNvSpPr>
          <p:nvPr>
            <p:ph type="body" sz="quarter" idx="43" hasCustomPrompt="1"/>
          </p:nvPr>
        </p:nvSpPr>
        <p:spPr>
          <a:xfrm>
            <a:off x="6173153" y="366131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3" name="Rettangolo 42">
            <a:extLst>
              <a:ext uri="{FF2B5EF4-FFF2-40B4-BE49-F238E27FC236}">
                <a16:creationId xmlns:a16="http://schemas.microsoft.com/office/drawing/2014/main" id="{98624817-59E5-B345-B3FD-4FD108E11840}"/>
              </a:ext>
            </a:extLst>
          </p:cNvPr>
          <p:cNvSpPr/>
          <p:nvPr userDrawn="1"/>
        </p:nvSpPr>
        <p:spPr>
          <a:xfrm>
            <a:off x="442914" y="3968834"/>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4" name="Segnaposto testo 4">
            <a:extLst>
              <a:ext uri="{FF2B5EF4-FFF2-40B4-BE49-F238E27FC236}">
                <a16:creationId xmlns:a16="http://schemas.microsoft.com/office/drawing/2014/main" id="{98C994AA-08C7-FC45-829F-BCB5E1620955}"/>
              </a:ext>
            </a:extLst>
          </p:cNvPr>
          <p:cNvSpPr>
            <a:spLocks noGrp="1"/>
          </p:cNvSpPr>
          <p:nvPr>
            <p:ph type="body" sz="quarter" idx="44" hasCustomPrompt="1"/>
          </p:nvPr>
        </p:nvSpPr>
        <p:spPr>
          <a:xfrm>
            <a:off x="609600" y="4084093"/>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5" name="Rettangolo 44">
            <a:extLst>
              <a:ext uri="{FF2B5EF4-FFF2-40B4-BE49-F238E27FC236}">
                <a16:creationId xmlns:a16="http://schemas.microsoft.com/office/drawing/2014/main" id="{89A32BAD-052A-B94D-B2F7-679974BD1C90}"/>
              </a:ext>
            </a:extLst>
          </p:cNvPr>
          <p:cNvSpPr/>
          <p:nvPr userDrawn="1"/>
        </p:nvSpPr>
        <p:spPr>
          <a:xfrm>
            <a:off x="6173154" y="3968834"/>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6" name="Segnaposto testo 4">
            <a:extLst>
              <a:ext uri="{FF2B5EF4-FFF2-40B4-BE49-F238E27FC236}">
                <a16:creationId xmlns:a16="http://schemas.microsoft.com/office/drawing/2014/main" id="{9897BC54-E53B-2844-9F1D-0008D82F3AF1}"/>
              </a:ext>
            </a:extLst>
          </p:cNvPr>
          <p:cNvSpPr>
            <a:spLocks noGrp="1"/>
          </p:cNvSpPr>
          <p:nvPr>
            <p:ph type="body" sz="quarter" idx="45" hasCustomPrompt="1"/>
          </p:nvPr>
        </p:nvSpPr>
        <p:spPr>
          <a:xfrm>
            <a:off x="6339840" y="4084093"/>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93B2CF06-0FC1-B1BD-8118-53A6790F11D4}"/>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514807152"/>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ella/Grafico+Testo+Note(1)">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hasCustomPrompt="1"/>
          </p:nvPr>
        </p:nvSpPr>
        <p:spPr>
          <a:xfrm>
            <a:off x="442913" y="1056520"/>
            <a:ext cx="7914009" cy="38222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Tabella - Grafico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8542116" y="1056520"/>
            <a:ext cx="3293880" cy="4647242"/>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1">
            <a:extLst>
              <a:ext uri="{FF2B5EF4-FFF2-40B4-BE49-F238E27FC236}">
                <a16:creationId xmlns:a16="http://schemas.microsoft.com/office/drawing/2014/main" id="{1DF7BAE8-BBCD-CF41-BEE9-DDDD5C60C456}"/>
              </a:ext>
            </a:extLst>
          </p:cNvPr>
          <p:cNvSpPr>
            <a:spLocks noGrp="1"/>
          </p:cNvSpPr>
          <p:nvPr>
            <p:ph type="body" sz="quarter" idx="3" hasCustomPrompt="1"/>
          </p:nvPr>
        </p:nvSpPr>
        <p:spPr>
          <a:xfrm>
            <a:off x="442913" y="5098825"/>
            <a:ext cx="7914009" cy="604937"/>
          </a:xfrm>
          <a:prstGeom prst="rect">
            <a:avLst/>
          </a:prstGeom>
          <a:solidFill>
            <a:schemeClr val="bg1">
              <a:lumMod val="95000"/>
            </a:schemeClr>
          </a:solidFill>
        </p:spPr>
        <p:txBody>
          <a:bodyPr/>
          <a:lstStyle>
            <a:lvl1pPr>
              <a:buNone/>
              <a:defRPr i="1"/>
            </a:lvl1pPr>
          </a:lstStyle>
          <a:p>
            <a:pPr>
              <a:lnSpc>
                <a:spcPct val="100000"/>
              </a:lnSpc>
              <a:spcBef>
                <a:spcPts val="0"/>
              </a:spcBef>
            </a:pPr>
            <a:r>
              <a:rPr lang="it-IT" sz="1100" dirty="0">
                <a:latin typeface="+mn-lt"/>
              </a:rPr>
              <a:t>Notes</a:t>
            </a:r>
          </a:p>
        </p:txBody>
      </p:sp>
      <p:sp>
        <p:nvSpPr>
          <p:cNvPr id="2" name="Segnaposto testo 28">
            <a:extLst>
              <a:ext uri="{FF2B5EF4-FFF2-40B4-BE49-F238E27FC236}">
                <a16:creationId xmlns:a16="http://schemas.microsoft.com/office/drawing/2014/main" id="{AAB34CC6-1827-963B-5C91-F32C76745001}"/>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968642407"/>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abella/Grafico+Testo+Note(1)">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hasCustomPrompt="1"/>
          </p:nvPr>
        </p:nvSpPr>
        <p:spPr>
          <a:xfrm>
            <a:off x="442913" y="1056520"/>
            <a:ext cx="7914009" cy="38222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Tabella - Grafico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8542116" y="1056520"/>
            <a:ext cx="3293880" cy="382220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1">
            <a:extLst>
              <a:ext uri="{FF2B5EF4-FFF2-40B4-BE49-F238E27FC236}">
                <a16:creationId xmlns:a16="http://schemas.microsoft.com/office/drawing/2014/main" id="{1DF7BAE8-BBCD-CF41-BEE9-DDDD5C60C456}"/>
              </a:ext>
            </a:extLst>
          </p:cNvPr>
          <p:cNvSpPr>
            <a:spLocks noGrp="1"/>
          </p:cNvSpPr>
          <p:nvPr>
            <p:ph type="body" sz="quarter" idx="3" hasCustomPrompt="1"/>
          </p:nvPr>
        </p:nvSpPr>
        <p:spPr>
          <a:xfrm>
            <a:off x="442913" y="5098825"/>
            <a:ext cx="11306175" cy="604937"/>
          </a:xfrm>
          <a:prstGeom prst="rect">
            <a:avLst/>
          </a:prstGeom>
          <a:solidFill>
            <a:schemeClr val="bg1">
              <a:lumMod val="95000"/>
            </a:schemeClr>
          </a:solidFill>
        </p:spPr>
        <p:txBody>
          <a:bodyPr/>
          <a:lstStyle>
            <a:lvl1pPr>
              <a:buNone/>
              <a:defRPr i="1"/>
            </a:lvl1pPr>
          </a:lstStyle>
          <a:p>
            <a:pPr>
              <a:lnSpc>
                <a:spcPct val="100000"/>
              </a:lnSpc>
              <a:spcBef>
                <a:spcPts val="0"/>
              </a:spcBef>
            </a:pPr>
            <a:r>
              <a:rPr lang="it-IT" sz="1100" dirty="0">
                <a:latin typeface="+mn-lt"/>
              </a:rPr>
              <a:t>Notes</a:t>
            </a:r>
          </a:p>
        </p:txBody>
      </p:sp>
      <p:sp>
        <p:nvSpPr>
          <p:cNvPr id="2" name="Segnaposto testo 28">
            <a:extLst>
              <a:ext uri="{FF2B5EF4-FFF2-40B4-BE49-F238E27FC236}">
                <a16:creationId xmlns:a16="http://schemas.microsoft.com/office/drawing/2014/main" id="{962B7B41-AB60-3CFD-EDD9-E1E965BCD56F}"/>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504020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nzionamento_Ingranaggi-Esprinet">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7B7FE2-205F-1B82-4233-7897362DF1FE}"/>
              </a:ext>
            </a:extLst>
          </p:cNvPr>
          <p:cNvPicPr>
            <a:picLocks noChangeAspect="1"/>
          </p:cNvPicPr>
          <p:nvPr userDrawn="1"/>
        </p:nvPicPr>
        <p:blipFill>
          <a:blip r:embed="rId2"/>
          <a:stretch>
            <a:fillRect/>
          </a:stretch>
        </p:blipFill>
        <p:spPr>
          <a:xfrm>
            <a:off x="404131" y="1670741"/>
            <a:ext cx="11393084" cy="3229735"/>
          </a:xfrm>
          <a:prstGeom prst="rect">
            <a:avLst/>
          </a:prstGeom>
        </p:spPr>
      </p:pic>
      <p:sp>
        <p:nvSpPr>
          <p:cNvPr id="8" name="Segnaposto testo 28">
            <a:extLst>
              <a:ext uri="{FF2B5EF4-FFF2-40B4-BE49-F238E27FC236}">
                <a16:creationId xmlns:a16="http://schemas.microsoft.com/office/drawing/2014/main" id="{AE50724B-9DD0-4645-A0FD-DEBDE493ADE4}"/>
              </a:ext>
            </a:extLst>
          </p:cNvPr>
          <p:cNvSpPr>
            <a:spLocks noGrp="1"/>
          </p:cNvSpPr>
          <p:nvPr>
            <p:ph type="body" sz="quarter" idx="17" hasCustomPrompt="1"/>
          </p:nvPr>
        </p:nvSpPr>
        <p:spPr>
          <a:xfrm>
            <a:off x="1666559" y="302571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9" name="Segnaposto testo 4">
            <a:extLst>
              <a:ext uri="{FF2B5EF4-FFF2-40B4-BE49-F238E27FC236}">
                <a16:creationId xmlns:a16="http://schemas.microsoft.com/office/drawing/2014/main" id="{7CC927D1-D4C2-1D40-AF41-AD8D6CDBC664}"/>
              </a:ext>
            </a:extLst>
          </p:cNvPr>
          <p:cNvSpPr>
            <a:spLocks noGrp="1"/>
          </p:cNvSpPr>
          <p:nvPr>
            <p:ph type="body" sz="quarter" idx="41" hasCustomPrompt="1"/>
          </p:nvPr>
        </p:nvSpPr>
        <p:spPr>
          <a:xfrm>
            <a:off x="1624405" y="32733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Segnaposto testo 28">
            <a:extLst>
              <a:ext uri="{FF2B5EF4-FFF2-40B4-BE49-F238E27FC236}">
                <a16:creationId xmlns:a16="http://schemas.microsoft.com/office/drawing/2014/main" id="{A022CB73-9E8B-5C49-8D57-49DBB2CB353C}"/>
              </a:ext>
            </a:extLst>
          </p:cNvPr>
          <p:cNvSpPr>
            <a:spLocks noGrp="1"/>
          </p:cNvSpPr>
          <p:nvPr>
            <p:ph type="body" sz="quarter" idx="52" hasCustomPrompt="1"/>
          </p:nvPr>
        </p:nvSpPr>
        <p:spPr>
          <a:xfrm>
            <a:off x="5049162" y="3118314"/>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3" name="Segnaposto testo 4">
            <a:extLst>
              <a:ext uri="{FF2B5EF4-FFF2-40B4-BE49-F238E27FC236}">
                <a16:creationId xmlns:a16="http://schemas.microsoft.com/office/drawing/2014/main" id="{06753222-E7D8-A549-9F06-6BB199BDE1AC}"/>
              </a:ext>
            </a:extLst>
          </p:cNvPr>
          <p:cNvSpPr>
            <a:spLocks noGrp="1"/>
          </p:cNvSpPr>
          <p:nvPr>
            <p:ph type="body" sz="quarter" idx="53" hasCustomPrompt="1"/>
          </p:nvPr>
        </p:nvSpPr>
        <p:spPr>
          <a:xfrm>
            <a:off x="5273331" y="3365944"/>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5" name="Segnaposto testo 28">
            <a:extLst>
              <a:ext uri="{FF2B5EF4-FFF2-40B4-BE49-F238E27FC236}">
                <a16:creationId xmlns:a16="http://schemas.microsoft.com/office/drawing/2014/main" id="{8C9ED9ED-FCC3-5348-9479-CB63CF95D8FC}"/>
              </a:ext>
            </a:extLst>
          </p:cNvPr>
          <p:cNvSpPr>
            <a:spLocks noGrp="1"/>
          </p:cNvSpPr>
          <p:nvPr>
            <p:ph type="body" sz="quarter" idx="54" hasCustomPrompt="1"/>
          </p:nvPr>
        </p:nvSpPr>
        <p:spPr>
          <a:xfrm>
            <a:off x="6088826" y="2296512"/>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6" name="Segnaposto testo 4">
            <a:extLst>
              <a:ext uri="{FF2B5EF4-FFF2-40B4-BE49-F238E27FC236}">
                <a16:creationId xmlns:a16="http://schemas.microsoft.com/office/drawing/2014/main" id="{6012A571-D4CB-5140-9C3C-3AB358E8848F}"/>
              </a:ext>
            </a:extLst>
          </p:cNvPr>
          <p:cNvSpPr>
            <a:spLocks noGrp="1"/>
          </p:cNvSpPr>
          <p:nvPr>
            <p:ph type="body" sz="quarter" idx="55" hasCustomPrompt="1"/>
          </p:nvPr>
        </p:nvSpPr>
        <p:spPr>
          <a:xfrm>
            <a:off x="6312995" y="25441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7" name="Segnaposto testo 28">
            <a:extLst>
              <a:ext uri="{FF2B5EF4-FFF2-40B4-BE49-F238E27FC236}">
                <a16:creationId xmlns:a16="http://schemas.microsoft.com/office/drawing/2014/main" id="{B20A2B81-B7F3-1C49-A492-46F8563EB728}"/>
              </a:ext>
            </a:extLst>
          </p:cNvPr>
          <p:cNvSpPr>
            <a:spLocks noGrp="1"/>
          </p:cNvSpPr>
          <p:nvPr>
            <p:ph type="body" sz="quarter" idx="56" hasCustomPrompt="1"/>
          </p:nvPr>
        </p:nvSpPr>
        <p:spPr>
          <a:xfrm>
            <a:off x="6314652" y="3627601"/>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8" name="Segnaposto testo 4">
            <a:extLst>
              <a:ext uri="{FF2B5EF4-FFF2-40B4-BE49-F238E27FC236}">
                <a16:creationId xmlns:a16="http://schemas.microsoft.com/office/drawing/2014/main" id="{CE5DC507-DCD7-9C44-B8EB-7B89704252E3}"/>
              </a:ext>
            </a:extLst>
          </p:cNvPr>
          <p:cNvSpPr>
            <a:spLocks noGrp="1"/>
          </p:cNvSpPr>
          <p:nvPr>
            <p:ph type="body" sz="quarter" idx="57" hasCustomPrompt="1"/>
          </p:nvPr>
        </p:nvSpPr>
        <p:spPr>
          <a:xfrm>
            <a:off x="6538821" y="387523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9" name="Segnaposto testo 28">
            <a:extLst>
              <a:ext uri="{FF2B5EF4-FFF2-40B4-BE49-F238E27FC236}">
                <a16:creationId xmlns:a16="http://schemas.microsoft.com/office/drawing/2014/main" id="{AD7DD508-38EF-2143-8E25-3BD762D1AD54}"/>
              </a:ext>
            </a:extLst>
          </p:cNvPr>
          <p:cNvSpPr>
            <a:spLocks noGrp="1"/>
          </p:cNvSpPr>
          <p:nvPr>
            <p:ph type="body" sz="quarter" idx="58" hasCustomPrompt="1"/>
          </p:nvPr>
        </p:nvSpPr>
        <p:spPr>
          <a:xfrm>
            <a:off x="7349080" y="2713201"/>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3F5A26A1-5E27-0545-9B93-1E5276823970}"/>
              </a:ext>
            </a:extLst>
          </p:cNvPr>
          <p:cNvSpPr>
            <a:spLocks noGrp="1"/>
          </p:cNvSpPr>
          <p:nvPr>
            <p:ph type="body" sz="quarter" idx="59" hasCustomPrompt="1"/>
          </p:nvPr>
        </p:nvSpPr>
        <p:spPr>
          <a:xfrm>
            <a:off x="7573249" y="296083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1" name="Segnaposto testo 28">
            <a:extLst>
              <a:ext uri="{FF2B5EF4-FFF2-40B4-BE49-F238E27FC236}">
                <a16:creationId xmlns:a16="http://schemas.microsoft.com/office/drawing/2014/main" id="{6D78AE7B-9684-7E45-BF19-1BC5BFF4B015}"/>
              </a:ext>
            </a:extLst>
          </p:cNvPr>
          <p:cNvSpPr>
            <a:spLocks noGrp="1"/>
          </p:cNvSpPr>
          <p:nvPr>
            <p:ph type="body" sz="quarter" idx="60" hasCustomPrompt="1"/>
          </p:nvPr>
        </p:nvSpPr>
        <p:spPr>
          <a:xfrm>
            <a:off x="8275530" y="1752503"/>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2" name="Segnaposto testo 4">
            <a:extLst>
              <a:ext uri="{FF2B5EF4-FFF2-40B4-BE49-F238E27FC236}">
                <a16:creationId xmlns:a16="http://schemas.microsoft.com/office/drawing/2014/main" id="{62DB36BB-D19B-9E4F-BAB6-837B1589FDCC}"/>
              </a:ext>
            </a:extLst>
          </p:cNvPr>
          <p:cNvSpPr>
            <a:spLocks noGrp="1"/>
          </p:cNvSpPr>
          <p:nvPr>
            <p:ph type="body" sz="quarter" idx="61" hasCustomPrompt="1"/>
          </p:nvPr>
        </p:nvSpPr>
        <p:spPr>
          <a:xfrm>
            <a:off x="8499699" y="200013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3" name="Segnaposto testo 28">
            <a:extLst>
              <a:ext uri="{FF2B5EF4-FFF2-40B4-BE49-F238E27FC236}">
                <a16:creationId xmlns:a16="http://schemas.microsoft.com/office/drawing/2014/main" id="{5589D5FB-B70C-5B4D-8C50-5CBD68A6B6CE}"/>
              </a:ext>
            </a:extLst>
          </p:cNvPr>
          <p:cNvSpPr>
            <a:spLocks noGrp="1"/>
          </p:cNvSpPr>
          <p:nvPr>
            <p:ph type="body" sz="quarter" idx="62" hasCustomPrompt="1"/>
          </p:nvPr>
        </p:nvSpPr>
        <p:spPr>
          <a:xfrm>
            <a:off x="7971294" y="3916969"/>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4" name="Segnaposto testo 4">
            <a:extLst>
              <a:ext uri="{FF2B5EF4-FFF2-40B4-BE49-F238E27FC236}">
                <a16:creationId xmlns:a16="http://schemas.microsoft.com/office/drawing/2014/main" id="{A27A7A7E-CF59-234B-9816-1A00FA47533E}"/>
              </a:ext>
            </a:extLst>
          </p:cNvPr>
          <p:cNvSpPr>
            <a:spLocks noGrp="1"/>
          </p:cNvSpPr>
          <p:nvPr>
            <p:ph type="body" sz="quarter" idx="63" hasCustomPrompt="1"/>
          </p:nvPr>
        </p:nvSpPr>
        <p:spPr>
          <a:xfrm>
            <a:off x="8195463" y="416459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6" name="Ovale 35">
            <a:extLst>
              <a:ext uri="{FF2B5EF4-FFF2-40B4-BE49-F238E27FC236}">
                <a16:creationId xmlns:a16="http://schemas.microsoft.com/office/drawing/2014/main" id="{C019B46F-0340-BD42-9582-AC6EAECEA42A}"/>
              </a:ext>
            </a:extLst>
          </p:cNvPr>
          <p:cNvSpPr/>
          <p:nvPr/>
        </p:nvSpPr>
        <p:spPr>
          <a:xfrm>
            <a:off x="1410643" y="2617378"/>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1" name="Segnaposto testo 28">
            <a:extLst>
              <a:ext uri="{FF2B5EF4-FFF2-40B4-BE49-F238E27FC236}">
                <a16:creationId xmlns:a16="http://schemas.microsoft.com/office/drawing/2014/main" id="{0C445057-E147-7242-96E8-8DC6899D0B42}"/>
              </a:ext>
            </a:extLst>
          </p:cNvPr>
          <p:cNvSpPr>
            <a:spLocks noGrp="1"/>
          </p:cNvSpPr>
          <p:nvPr>
            <p:ph type="body" sz="quarter" idx="64" hasCustomPrompt="1"/>
          </p:nvPr>
        </p:nvSpPr>
        <p:spPr>
          <a:xfrm>
            <a:off x="3002990" y="310484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2" name="Segnaposto testo 4">
            <a:extLst>
              <a:ext uri="{FF2B5EF4-FFF2-40B4-BE49-F238E27FC236}">
                <a16:creationId xmlns:a16="http://schemas.microsoft.com/office/drawing/2014/main" id="{F866B257-B3D6-5E4A-9C1B-F63BE2A6E7EC}"/>
              </a:ext>
            </a:extLst>
          </p:cNvPr>
          <p:cNvSpPr>
            <a:spLocks noGrp="1"/>
          </p:cNvSpPr>
          <p:nvPr>
            <p:ph type="body" sz="quarter" idx="65" hasCustomPrompt="1"/>
          </p:nvPr>
        </p:nvSpPr>
        <p:spPr>
          <a:xfrm>
            <a:off x="2960836" y="33524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3" name="Ovale 42">
            <a:extLst>
              <a:ext uri="{FF2B5EF4-FFF2-40B4-BE49-F238E27FC236}">
                <a16:creationId xmlns:a16="http://schemas.microsoft.com/office/drawing/2014/main" id="{B580821F-89EE-DE40-B4A2-641A3D49EC24}"/>
              </a:ext>
            </a:extLst>
          </p:cNvPr>
          <p:cNvSpPr/>
          <p:nvPr userDrawn="1"/>
        </p:nvSpPr>
        <p:spPr>
          <a:xfrm>
            <a:off x="2747074" y="2696508"/>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5" name="Segnaposto testo 28">
            <a:extLst>
              <a:ext uri="{FF2B5EF4-FFF2-40B4-BE49-F238E27FC236}">
                <a16:creationId xmlns:a16="http://schemas.microsoft.com/office/drawing/2014/main" id="{841BBCA1-FF29-DE40-B25A-D18BD32841DA}"/>
              </a:ext>
            </a:extLst>
          </p:cNvPr>
          <p:cNvSpPr>
            <a:spLocks noGrp="1"/>
          </p:cNvSpPr>
          <p:nvPr>
            <p:ph type="body" sz="quarter" idx="66" hasCustomPrompt="1"/>
          </p:nvPr>
        </p:nvSpPr>
        <p:spPr>
          <a:xfrm>
            <a:off x="3011782" y="176402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6" name="Segnaposto testo 4">
            <a:extLst>
              <a:ext uri="{FF2B5EF4-FFF2-40B4-BE49-F238E27FC236}">
                <a16:creationId xmlns:a16="http://schemas.microsoft.com/office/drawing/2014/main" id="{50BBE373-9434-134D-9BA4-69FB7001692B}"/>
              </a:ext>
            </a:extLst>
          </p:cNvPr>
          <p:cNvSpPr>
            <a:spLocks noGrp="1"/>
          </p:cNvSpPr>
          <p:nvPr>
            <p:ph type="body" sz="quarter" idx="67" hasCustomPrompt="1"/>
          </p:nvPr>
        </p:nvSpPr>
        <p:spPr>
          <a:xfrm>
            <a:off x="2969628" y="201165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7" name="Ovale 46">
            <a:extLst>
              <a:ext uri="{FF2B5EF4-FFF2-40B4-BE49-F238E27FC236}">
                <a16:creationId xmlns:a16="http://schemas.microsoft.com/office/drawing/2014/main" id="{F6FA1838-A303-944C-9B7C-419F81DC2AB9}"/>
              </a:ext>
            </a:extLst>
          </p:cNvPr>
          <p:cNvSpPr/>
          <p:nvPr userDrawn="1"/>
        </p:nvSpPr>
        <p:spPr>
          <a:xfrm>
            <a:off x="2755866" y="1355681"/>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8" name="Segnaposto testo 28">
            <a:extLst>
              <a:ext uri="{FF2B5EF4-FFF2-40B4-BE49-F238E27FC236}">
                <a16:creationId xmlns:a16="http://schemas.microsoft.com/office/drawing/2014/main" id="{0EBB6078-A03B-6845-B40E-45DCA2EFBDDF}"/>
              </a:ext>
            </a:extLst>
          </p:cNvPr>
          <p:cNvSpPr>
            <a:spLocks noGrp="1"/>
          </p:cNvSpPr>
          <p:nvPr>
            <p:ph type="body" sz="quarter" idx="68" hasCustomPrompt="1"/>
          </p:nvPr>
        </p:nvSpPr>
        <p:spPr>
          <a:xfrm>
            <a:off x="4163574" y="244982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9" name="Segnaposto testo 4">
            <a:extLst>
              <a:ext uri="{FF2B5EF4-FFF2-40B4-BE49-F238E27FC236}">
                <a16:creationId xmlns:a16="http://schemas.microsoft.com/office/drawing/2014/main" id="{3C5BA171-2007-D94B-B7A1-F810EDA9BC1C}"/>
              </a:ext>
            </a:extLst>
          </p:cNvPr>
          <p:cNvSpPr>
            <a:spLocks noGrp="1"/>
          </p:cNvSpPr>
          <p:nvPr>
            <p:ph type="body" sz="quarter" idx="69" hasCustomPrompt="1"/>
          </p:nvPr>
        </p:nvSpPr>
        <p:spPr>
          <a:xfrm>
            <a:off x="4121420" y="269745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0" name="Ovale 49">
            <a:extLst>
              <a:ext uri="{FF2B5EF4-FFF2-40B4-BE49-F238E27FC236}">
                <a16:creationId xmlns:a16="http://schemas.microsoft.com/office/drawing/2014/main" id="{DBD7335B-7712-E64D-B2C8-83A607BE5707}"/>
              </a:ext>
            </a:extLst>
          </p:cNvPr>
          <p:cNvSpPr/>
          <p:nvPr userDrawn="1"/>
        </p:nvSpPr>
        <p:spPr>
          <a:xfrm>
            <a:off x="3907658" y="2041481"/>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1" name="Segnaposto testo 28">
            <a:extLst>
              <a:ext uri="{FF2B5EF4-FFF2-40B4-BE49-F238E27FC236}">
                <a16:creationId xmlns:a16="http://schemas.microsoft.com/office/drawing/2014/main" id="{5D8671E7-9497-474D-99D2-0AE74A3F78A7}"/>
              </a:ext>
            </a:extLst>
          </p:cNvPr>
          <p:cNvSpPr>
            <a:spLocks noGrp="1"/>
          </p:cNvSpPr>
          <p:nvPr>
            <p:ph type="body" sz="quarter" idx="70" hasCustomPrompt="1"/>
          </p:nvPr>
        </p:nvSpPr>
        <p:spPr>
          <a:xfrm>
            <a:off x="2989507" y="4445174"/>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52" name="Segnaposto testo 4">
            <a:extLst>
              <a:ext uri="{FF2B5EF4-FFF2-40B4-BE49-F238E27FC236}">
                <a16:creationId xmlns:a16="http://schemas.microsoft.com/office/drawing/2014/main" id="{E11C0827-0560-D846-AF00-07CF6EB5CC49}"/>
              </a:ext>
            </a:extLst>
          </p:cNvPr>
          <p:cNvSpPr>
            <a:spLocks noGrp="1"/>
          </p:cNvSpPr>
          <p:nvPr>
            <p:ph type="body" sz="quarter" idx="71" hasCustomPrompt="1"/>
          </p:nvPr>
        </p:nvSpPr>
        <p:spPr>
          <a:xfrm>
            <a:off x="2947353" y="4692804"/>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3" name="Ovale 52">
            <a:extLst>
              <a:ext uri="{FF2B5EF4-FFF2-40B4-BE49-F238E27FC236}">
                <a16:creationId xmlns:a16="http://schemas.microsoft.com/office/drawing/2014/main" id="{75D38151-F614-2D44-9B08-E58FE533F1E6}"/>
              </a:ext>
            </a:extLst>
          </p:cNvPr>
          <p:cNvSpPr/>
          <p:nvPr userDrawn="1"/>
        </p:nvSpPr>
        <p:spPr>
          <a:xfrm>
            <a:off x="2733591" y="403683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4" name="Segnaposto testo 28">
            <a:extLst>
              <a:ext uri="{FF2B5EF4-FFF2-40B4-BE49-F238E27FC236}">
                <a16:creationId xmlns:a16="http://schemas.microsoft.com/office/drawing/2014/main" id="{0328F158-C29D-F34F-9B87-30B780C6A167}"/>
              </a:ext>
            </a:extLst>
          </p:cNvPr>
          <p:cNvSpPr>
            <a:spLocks noGrp="1"/>
          </p:cNvSpPr>
          <p:nvPr>
            <p:ph type="body" sz="quarter" idx="72" hasCustomPrompt="1"/>
          </p:nvPr>
        </p:nvSpPr>
        <p:spPr>
          <a:xfrm>
            <a:off x="4154487" y="3790147"/>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55" name="Segnaposto testo 4">
            <a:extLst>
              <a:ext uri="{FF2B5EF4-FFF2-40B4-BE49-F238E27FC236}">
                <a16:creationId xmlns:a16="http://schemas.microsoft.com/office/drawing/2014/main" id="{FC7FE969-AB8B-AA42-9F30-FFB2121C646E}"/>
              </a:ext>
            </a:extLst>
          </p:cNvPr>
          <p:cNvSpPr>
            <a:spLocks noGrp="1"/>
          </p:cNvSpPr>
          <p:nvPr>
            <p:ph type="body" sz="quarter" idx="73" hasCustomPrompt="1"/>
          </p:nvPr>
        </p:nvSpPr>
        <p:spPr>
          <a:xfrm>
            <a:off x="4112333" y="40377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6" name="Ovale 55">
            <a:extLst>
              <a:ext uri="{FF2B5EF4-FFF2-40B4-BE49-F238E27FC236}">
                <a16:creationId xmlns:a16="http://schemas.microsoft.com/office/drawing/2014/main" id="{A4644DB4-0D30-5B45-993A-BCF5C2CD675A}"/>
              </a:ext>
            </a:extLst>
          </p:cNvPr>
          <p:cNvSpPr/>
          <p:nvPr userDrawn="1"/>
        </p:nvSpPr>
        <p:spPr>
          <a:xfrm>
            <a:off x="3898571" y="3381806"/>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7" name="Ovale 56">
            <a:extLst>
              <a:ext uri="{FF2B5EF4-FFF2-40B4-BE49-F238E27FC236}">
                <a16:creationId xmlns:a16="http://schemas.microsoft.com/office/drawing/2014/main" id="{7188E7AF-ED94-D647-BAAA-39F9CA9DF038}"/>
              </a:ext>
            </a:extLst>
          </p:cNvPr>
          <p:cNvSpPr/>
          <p:nvPr userDrawn="1"/>
        </p:nvSpPr>
        <p:spPr>
          <a:xfrm>
            <a:off x="5059569" y="272701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8" name="Ovale 57">
            <a:extLst>
              <a:ext uri="{FF2B5EF4-FFF2-40B4-BE49-F238E27FC236}">
                <a16:creationId xmlns:a16="http://schemas.microsoft.com/office/drawing/2014/main" id="{C3BA15AD-BD14-C34D-89A6-AEBBF35F588F}"/>
              </a:ext>
            </a:extLst>
          </p:cNvPr>
          <p:cNvSpPr/>
          <p:nvPr userDrawn="1"/>
        </p:nvSpPr>
        <p:spPr>
          <a:xfrm>
            <a:off x="6099233" y="1875244"/>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9" name="Ovale 58">
            <a:extLst>
              <a:ext uri="{FF2B5EF4-FFF2-40B4-BE49-F238E27FC236}">
                <a16:creationId xmlns:a16="http://schemas.microsoft.com/office/drawing/2014/main" id="{0D9B5479-450F-4744-B7A8-E9E48C65679D}"/>
              </a:ext>
            </a:extLst>
          </p:cNvPr>
          <p:cNvSpPr/>
          <p:nvPr userDrawn="1"/>
        </p:nvSpPr>
        <p:spPr>
          <a:xfrm>
            <a:off x="6325059" y="320300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0" name="Ovale 59">
            <a:extLst>
              <a:ext uri="{FF2B5EF4-FFF2-40B4-BE49-F238E27FC236}">
                <a16:creationId xmlns:a16="http://schemas.microsoft.com/office/drawing/2014/main" id="{3527DE46-8BD8-1041-81CB-0F667B43C229}"/>
              </a:ext>
            </a:extLst>
          </p:cNvPr>
          <p:cNvSpPr/>
          <p:nvPr userDrawn="1"/>
        </p:nvSpPr>
        <p:spPr>
          <a:xfrm>
            <a:off x="7359487" y="2338707"/>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1" name="Ovale 60">
            <a:extLst>
              <a:ext uri="{FF2B5EF4-FFF2-40B4-BE49-F238E27FC236}">
                <a16:creationId xmlns:a16="http://schemas.microsoft.com/office/drawing/2014/main" id="{D0161395-F296-8840-ACF3-8E4747C0D4ED}"/>
              </a:ext>
            </a:extLst>
          </p:cNvPr>
          <p:cNvSpPr/>
          <p:nvPr userDrawn="1"/>
        </p:nvSpPr>
        <p:spPr>
          <a:xfrm>
            <a:off x="7981701" y="351615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2" name="Ovale 61">
            <a:extLst>
              <a:ext uri="{FF2B5EF4-FFF2-40B4-BE49-F238E27FC236}">
                <a16:creationId xmlns:a16="http://schemas.microsoft.com/office/drawing/2014/main" id="{643E6134-3977-0548-BE0F-44F181BFA037}"/>
              </a:ext>
            </a:extLst>
          </p:cNvPr>
          <p:cNvSpPr/>
          <p:nvPr userDrawn="1"/>
        </p:nvSpPr>
        <p:spPr>
          <a:xfrm>
            <a:off x="8285937" y="1361676"/>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 name="Segnaposto testo 28">
            <a:extLst>
              <a:ext uri="{FF2B5EF4-FFF2-40B4-BE49-F238E27FC236}">
                <a16:creationId xmlns:a16="http://schemas.microsoft.com/office/drawing/2014/main" id="{337DD9ED-1787-5C97-1332-F87CB505347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331396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umer_Satisfaction">
    <p:spTree>
      <p:nvGrpSpPr>
        <p:cNvPr id="1" name=""/>
        <p:cNvGrpSpPr/>
        <p:nvPr/>
      </p:nvGrpSpPr>
      <p:grpSpPr>
        <a:xfrm>
          <a:off x="0" y="0"/>
          <a:ext cx="0" cy="0"/>
          <a:chOff x="0" y="0"/>
          <a:chExt cx="0" cy="0"/>
        </a:xfrm>
      </p:grpSpPr>
      <p:pic>
        <p:nvPicPr>
          <p:cNvPr id="6" name="Immagine 5" descr="Immagine che contiene testo, screenshot, clipart, grafica vettoriale&#10;&#10;Descrizione generata automaticamente">
            <a:extLst>
              <a:ext uri="{FF2B5EF4-FFF2-40B4-BE49-F238E27FC236}">
                <a16:creationId xmlns:a16="http://schemas.microsoft.com/office/drawing/2014/main" id="{7D6CA69E-0638-536E-1C5C-CFBAD2A98420}"/>
              </a:ext>
            </a:extLst>
          </p:cNvPr>
          <p:cNvPicPr>
            <a:picLocks noChangeAspect="1"/>
          </p:cNvPicPr>
          <p:nvPr userDrawn="1"/>
        </p:nvPicPr>
        <p:blipFill>
          <a:blip r:embed="rId2"/>
          <a:stretch>
            <a:fillRect/>
          </a:stretch>
        </p:blipFill>
        <p:spPr>
          <a:xfrm>
            <a:off x="200289" y="897442"/>
            <a:ext cx="11791422" cy="4810900"/>
          </a:xfrm>
          <a:prstGeom prst="rect">
            <a:avLst/>
          </a:prstGeom>
        </p:spPr>
      </p:pic>
      <p:sp>
        <p:nvSpPr>
          <p:cNvPr id="8" name="Segnaposto testo 28">
            <a:extLst>
              <a:ext uri="{FF2B5EF4-FFF2-40B4-BE49-F238E27FC236}">
                <a16:creationId xmlns:a16="http://schemas.microsoft.com/office/drawing/2014/main" id="{AE50724B-9DD0-4645-A0FD-DEBDE493ADE4}"/>
              </a:ext>
            </a:extLst>
          </p:cNvPr>
          <p:cNvSpPr>
            <a:spLocks noGrp="1"/>
          </p:cNvSpPr>
          <p:nvPr>
            <p:ph type="body" sz="quarter" idx="17" hasCustomPrompt="1"/>
          </p:nvPr>
        </p:nvSpPr>
        <p:spPr>
          <a:xfrm>
            <a:off x="1441046" y="5083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MARKETING</a:t>
            </a:r>
          </a:p>
        </p:txBody>
      </p:sp>
      <p:sp>
        <p:nvSpPr>
          <p:cNvPr id="31" name="Segnaposto testo 28">
            <a:extLst>
              <a:ext uri="{FF2B5EF4-FFF2-40B4-BE49-F238E27FC236}">
                <a16:creationId xmlns:a16="http://schemas.microsoft.com/office/drawing/2014/main" id="{6D78AE7B-9684-7E45-BF19-1BC5BFF4B015}"/>
              </a:ext>
            </a:extLst>
          </p:cNvPr>
          <p:cNvSpPr>
            <a:spLocks noGrp="1"/>
          </p:cNvSpPr>
          <p:nvPr>
            <p:ph type="body" sz="quarter" idx="60" hasCustomPrompt="1"/>
          </p:nvPr>
        </p:nvSpPr>
        <p:spPr>
          <a:xfrm>
            <a:off x="1721824" y="2312489"/>
            <a:ext cx="2572153" cy="571500"/>
          </a:xfrm>
          <a:prstGeom prst="rect">
            <a:avLst/>
          </a:prstGeom>
        </p:spPr>
        <p:txBody>
          <a:bodyPr anchor="ctr"/>
          <a:lstStyle>
            <a:lvl1pPr marL="0" indent="0" algn="l">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44" name="Segnaposto testo 28">
            <a:extLst>
              <a:ext uri="{FF2B5EF4-FFF2-40B4-BE49-F238E27FC236}">
                <a16:creationId xmlns:a16="http://schemas.microsoft.com/office/drawing/2014/main" id="{751CB278-27DD-0A40-BBC1-C6D06648823B}"/>
              </a:ext>
            </a:extLst>
          </p:cNvPr>
          <p:cNvSpPr>
            <a:spLocks noGrp="1"/>
          </p:cNvSpPr>
          <p:nvPr>
            <p:ph type="body" sz="quarter" idx="62" hasCustomPrompt="1"/>
          </p:nvPr>
        </p:nvSpPr>
        <p:spPr>
          <a:xfrm>
            <a:off x="8474299" y="5083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VENDITE</a:t>
            </a:r>
          </a:p>
        </p:txBody>
      </p:sp>
      <p:sp>
        <p:nvSpPr>
          <p:cNvPr id="63" name="Segnaposto testo 28">
            <a:extLst>
              <a:ext uri="{FF2B5EF4-FFF2-40B4-BE49-F238E27FC236}">
                <a16:creationId xmlns:a16="http://schemas.microsoft.com/office/drawing/2014/main" id="{F96BC6F9-BB90-3F45-907B-00493385BD3C}"/>
              </a:ext>
            </a:extLst>
          </p:cNvPr>
          <p:cNvSpPr>
            <a:spLocks noGrp="1"/>
          </p:cNvSpPr>
          <p:nvPr>
            <p:ph type="body" sz="quarter" idx="63" hasCustomPrompt="1"/>
          </p:nvPr>
        </p:nvSpPr>
        <p:spPr>
          <a:xfrm>
            <a:off x="1199746" y="32388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CREDITO</a:t>
            </a:r>
          </a:p>
        </p:txBody>
      </p:sp>
      <p:sp>
        <p:nvSpPr>
          <p:cNvPr id="64" name="Segnaposto testo 28">
            <a:extLst>
              <a:ext uri="{FF2B5EF4-FFF2-40B4-BE49-F238E27FC236}">
                <a16:creationId xmlns:a16="http://schemas.microsoft.com/office/drawing/2014/main" id="{E584878C-F8DF-6F4B-8DAE-7E7E78581465}"/>
              </a:ext>
            </a:extLst>
          </p:cNvPr>
          <p:cNvSpPr>
            <a:spLocks noGrp="1"/>
          </p:cNvSpPr>
          <p:nvPr>
            <p:ph type="body" sz="quarter" idx="64" hasCustomPrompt="1"/>
          </p:nvPr>
        </p:nvSpPr>
        <p:spPr>
          <a:xfrm>
            <a:off x="8309199" y="32388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LOGISTICA</a:t>
            </a:r>
          </a:p>
        </p:txBody>
      </p:sp>
      <p:sp>
        <p:nvSpPr>
          <p:cNvPr id="67" name="Segnaposto testo 28">
            <a:extLst>
              <a:ext uri="{FF2B5EF4-FFF2-40B4-BE49-F238E27FC236}">
                <a16:creationId xmlns:a16="http://schemas.microsoft.com/office/drawing/2014/main" id="{5EECA5E7-2356-9349-9028-DCA5675FE6A8}"/>
              </a:ext>
            </a:extLst>
          </p:cNvPr>
          <p:cNvSpPr>
            <a:spLocks noGrp="1"/>
          </p:cNvSpPr>
          <p:nvPr>
            <p:ph type="body" sz="quarter" idx="65" hasCustomPrompt="1"/>
          </p:nvPr>
        </p:nvSpPr>
        <p:spPr>
          <a:xfrm>
            <a:off x="1721824" y="1001189"/>
            <a:ext cx="2572153" cy="1149046"/>
          </a:xfrm>
          <a:prstGeom prst="rect">
            <a:avLst/>
          </a:prstGeom>
        </p:spPr>
        <p:txBody>
          <a:bodyPr anchor="ctr"/>
          <a:lstStyle>
            <a:lvl1pPr marL="0" marR="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p:txBody>
      </p:sp>
      <p:sp>
        <p:nvSpPr>
          <p:cNvPr id="68" name="Segnaposto testo 28">
            <a:extLst>
              <a:ext uri="{FF2B5EF4-FFF2-40B4-BE49-F238E27FC236}">
                <a16:creationId xmlns:a16="http://schemas.microsoft.com/office/drawing/2014/main" id="{32245EFF-6B85-B745-9381-F2FE30A1D209}"/>
              </a:ext>
            </a:extLst>
          </p:cNvPr>
          <p:cNvSpPr>
            <a:spLocks noGrp="1"/>
          </p:cNvSpPr>
          <p:nvPr>
            <p:ph type="body" sz="quarter" idx="66" hasCustomPrompt="1"/>
          </p:nvPr>
        </p:nvSpPr>
        <p:spPr>
          <a:xfrm>
            <a:off x="1721824" y="5030289"/>
            <a:ext cx="2572153" cy="571500"/>
          </a:xfrm>
          <a:prstGeom prst="rect">
            <a:avLst/>
          </a:prstGeom>
        </p:spPr>
        <p:txBody>
          <a:bodyPr anchor="ctr"/>
          <a:lstStyle>
            <a:lvl1pPr marL="0" indent="0" algn="l">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69" name="Segnaposto testo 28">
            <a:extLst>
              <a:ext uri="{FF2B5EF4-FFF2-40B4-BE49-F238E27FC236}">
                <a16:creationId xmlns:a16="http://schemas.microsoft.com/office/drawing/2014/main" id="{25C0075F-F9B0-EA4B-82AE-91A38581C179}"/>
              </a:ext>
            </a:extLst>
          </p:cNvPr>
          <p:cNvSpPr>
            <a:spLocks noGrp="1"/>
          </p:cNvSpPr>
          <p:nvPr>
            <p:ph type="body" sz="quarter" idx="67" hasCustomPrompt="1"/>
          </p:nvPr>
        </p:nvSpPr>
        <p:spPr>
          <a:xfrm>
            <a:off x="1721824" y="3718989"/>
            <a:ext cx="2572153" cy="1149046"/>
          </a:xfrm>
          <a:prstGeom prst="rect">
            <a:avLst/>
          </a:prstGeom>
        </p:spPr>
        <p:txBody>
          <a:bodyPr anchor="ctr"/>
          <a:lstStyle>
            <a:lvl1pPr marL="0" marR="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p:txBody>
      </p:sp>
      <p:sp>
        <p:nvSpPr>
          <p:cNvPr id="70" name="Segnaposto testo 28">
            <a:extLst>
              <a:ext uri="{FF2B5EF4-FFF2-40B4-BE49-F238E27FC236}">
                <a16:creationId xmlns:a16="http://schemas.microsoft.com/office/drawing/2014/main" id="{52BA6E00-6AE1-FD40-BE7F-57E389742260}"/>
              </a:ext>
            </a:extLst>
          </p:cNvPr>
          <p:cNvSpPr>
            <a:spLocks noGrp="1"/>
          </p:cNvSpPr>
          <p:nvPr>
            <p:ph type="body" sz="quarter" idx="68" hasCustomPrompt="1"/>
          </p:nvPr>
        </p:nvSpPr>
        <p:spPr>
          <a:xfrm>
            <a:off x="7906724" y="2312489"/>
            <a:ext cx="2572153" cy="571500"/>
          </a:xfrm>
          <a:prstGeom prst="rect">
            <a:avLst/>
          </a:prstGeom>
        </p:spPr>
        <p:txBody>
          <a:bodyPr anchor="ctr"/>
          <a:lstStyle>
            <a:lvl1pPr marL="0" indent="0" algn="r">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71" name="Segnaposto testo 28">
            <a:extLst>
              <a:ext uri="{FF2B5EF4-FFF2-40B4-BE49-F238E27FC236}">
                <a16:creationId xmlns:a16="http://schemas.microsoft.com/office/drawing/2014/main" id="{198CFE69-213A-024A-8700-FB3B87CD1298}"/>
              </a:ext>
            </a:extLst>
          </p:cNvPr>
          <p:cNvSpPr>
            <a:spLocks noGrp="1"/>
          </p:cNvSpPr>
          <p:nvPr>
            <p:ph type="body" sz="quarter" idx="69" hasCustomPrompt="1"/>
          </p:nvPr>
        </p:nvSpPr>
        <p:spPr>
          <a:xfrm>
            <a:off x="7906724" y="1001189"/>
            <a:ext cx="2572153" cy="1149046"/>
          </a:xfrm>
          <a:prstGeom prst="rect">
            <a:avLst/>
          </a:prstGeom>
        </p:spPr>
        <p:txBody>
          <a:bodyPr anchor="ctr"/>
          <a:lstStyle>
            <a:lvl1pPr marL="0" marR="0" indent="0" algn="r"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lvl="0"/>
            <a:r>
              <a:rPr lang="it-IT" dirty="0"/>
              <a:t> Testo</a:t>
            </a:r>
          </a:p>
          <a:p>
            <a:pPr lvl="0"/>
            <a:r>
              <a:rPr lang="it-IT" dirty="0"/>
              <a:t> Testo</a:t>
            </a:r>
          </a:p>
          <a:p>
            <a:pPr lvl="0"/>
            <a:r>
              <a:rPr lang="it-IT" dirty="0"/>
              <a:t> Testo</a:t>
            </a:r>
          </a:p>
          <a:p>
            <a:pPr lvl="0"/>
            <a:r>
              <a:rPr lang="it-IT" dirty="0"/>
              <a:t> Testo</a:t>
            </a:r>
          </a:p>
        </p:txBody>
      </p:sp>
      <p:sp>
        <p:nvSpPr>
          <p:cNvPr id="72" name="Segnaposto testo 28">
            <a:extLst>
              <a:ext uri="{FF2B5EF4-FFF2-40B4-BE49-F238E27FC236}">
                <a16:creationId xmlns:a16="http://schemas.microsoft.com/office/drawing/2014/main" id="{5995D55F-37AF-E14D-9D28-266683426DFC}"/>
              </a:ext>
            </a:extLst>
          </p:cNvPr>
          <p:cNvSpPr>
            <a:spLocks noGrp="1"/>
          </p:cNvSpPr>
          <p:nvPr>
            <p:ph type="body" sz="quarter" idx="70" hasCustomPrompt="1"/>
          </p:nvPr>
        </p:nvSpPr>
        <p:spPr>
          <a:xfrm>
            <a:off x="7906724" y="5030289"/>
            <a:ext cx="2572153" cy="571500"/>
          </a:xfrm>
          <a:prstGeom prst="rect">
            <a:avLst/>
          </a:prstGeom>
        </p:spPr>
        <p:txBody>
          <a:bodyPr anchor="ctr"/>
          <a:lstStyle>
            <a:lvl1pPr marL="0" indent="0" algn="r">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73" name="Segnaposto testo 28">
            <a:extLst>
              <a:ext uri="{FF2B5EF4-FFF2-40B4-BE49-F238E27FC236}">
                <a16:creationId xmlns:a16="http://schemas.microsoft.com/office/drawing/2014/main" id="{9CCCA1A4-BDF8-1741-B194-22937B43B3E7}"/>
              </a:ext>
            </a:extLst>
          </p:cNvPr>
          <p:cNvSpPr>
            <a:spLocks noGrp="1"/>
          </p:cNvSpPr>
          <p:nvPr>
            <p:ph type="body" sz="quarter" idx="71" hasCustomPrompt="1"/>
          </p:nvPr>
        </p:nvSpPr>
        <p:spPr>
          <a:xfrm>
            <a:off x="7906724" y="3718989"/>
            <a:ext cx="2572153" cy="1149046"/>
          </a:xfrm>
          <a:prstGeom prst="rect">
            <a:avLst/>
          </a:prstGeom>
        </p:spPr>
        <p:txBody>
          <a:bodyPr anchor="ctr"/>
          <a:lstStyle>
            <a:lvl1pPr marL="0" marR="0" indent="0" algn="r"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lvl="0"/>
            <a:r>
              <a:rPr lang="it-IT" dirty="0"/>
              <a:t> Testo</a:t>
            </a:r>
          </a:p>
          <a:p>
            <a:pPr lvl="0"/>
            <a:r>
              <a:rPr lang="it-IT" dirty="0"/>
              <a:t> Testo</a:t>
            </a:r>
          </a:p>
          <a:p>
            <a:pPr lvl="0"/>
            <a:r>
              <a:rPr lang="it-IT" dirty="0"/>
              <a:t> Testo</a:t>
            </a:r>
          </a:p>
          <a:p>
            <a:pPr lvl="0"/>
            <a:r>
              <a:rPr lang="it-IT" dirty="0"/>
              <a:t> Testo</a:t>
            </a:r>
          </a:p>
        </p:txBody>
      </p:sp>
    </p:spTree>
    <p:extLst>
      <p:ext uri="{BB962C8B-B14F-4D97-AF65-F5344CB8AC3E}">
        <p14:creationId xmlns:p14="http://schemas.microsoft.com/office/powerpoint/2010/main" val="8998133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uppo_Testo">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B555428-A89D-0041-B5D2-18FB72F893A6}"/>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Rettangolo 28">
            <a:extLst>
              <a:ext uri="{FF2B5EF4-FFF2-40B4-BE49-F238E27FC236}">
                <a16:creationId xmlns:a16="http://schemas.microsoft.com/office/drawing/2014/main" id="{B262314D-7B64-394C-8B4A-2E8D8086DB0E}"/>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0" name="Segnaposto testo 4">
            <a:extLst>
              <a:ext uri="{FF2B5EF4-FFF2-40B4-BE49-F238E27FC236}">
                <a16:creationId xmlns:a16="http://schemas.microsoft.com/office/drawing/2014/main" id="{6A0A30F1-6717-AD45-963C-0793C9323DF5}"/>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3" name="Segnaposto testo 4">
            <a:extLst>
              <a:ext uri="{FF2B5EF4-FFF2-40B4-BE49-F238E27FC236}">
                <a16:creationId xmlns:a16="http://schemas.microsoft.com/office/drawing/2014/main" id="{25A9E0C9-820D-454C-815F-B38D55A4EE70}"/>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4" name="Segnaposto testo 4">
            <a:extLst>
              <a:ext uri="{FF2B5EF4-FFF2-40B4-BE49-F238E27FC236}">
                <a16:creationId xmlns:a16="http://schemas.microsoft.com/office/drawing/2014/main" id="{57323CB0-04C5-CD48-9B30-AE53E700FAF7}"/>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5" name="Segnaposto testo 4">
            <a:extLst>
              <a:ext uri="{FF2B5EF4-FFF2-40B4-BE49-F238E27FC236}">
                <a16:creationId xmlns:a16="http://schemas.microsoft.com/office/drawing/2014/main" id="{7242F0DA-F90B-7143-B046-82D8AF1D5240}"/>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12" name="Connettore 1 11">
            <a:extLst>
              <a:ext uri="{FF2B5EF4-FFF2-40B4-BE49-F238E27FC236}">
                <a16:creationId xmlns:a16="http://schemas.microsoft.com/office/drawing/2014/main" id="{AF28AD42-22FF-6C46-8E2D-C2085334DA60}"/>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F63E19B0-B461-EE43-8ED7-6DC14F9BD435}"/>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6" name="Segnaposto testo 28">
            <a:extLst>
              <a:ext uri="{FF2B5EF4-FFF2-40B4-BE49-F238E27FC236}">
                <a16:creationId xmlns:a16="http://schemas.microsoft.com/office/drawing/2014/main" id="{30C95B14-2272-F27B-EBE8-0E5AEDFD0749}"/>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8" name="Segnaposto testo 28">
            <a:extLst>
              <a:ext uri="{FF2B5EF4-FFF2-40B4-BE49-F238E27FC236}">
                <a16:creationId xmlns:a16="http://schemas.microsoft.com/office/drawing/2014/main" id="{B5AC0418-071A-777E-D00A-6C0B1B5D838C}"/>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pic>
        <p:nvPicPr>
          <p:cNvPr id="11" name="Immagine 10">
            <a:extLst>
              <a:ext uri="{FF2B5EF4-FFF2-40B4-BE49-F238E27FC236}">
                <a16:creationId xmlns:a16="http://schemas.microsoft.com/office/drawing/2014/main" id="{D23E23E5-95FF-A656-53B0-1121B6956E2B}"/>
              </a:ext>
            </a:extLst>
          </p:cNvPr>
          <p:cNvPicPr>
            <a:picLocks noChangeAspect="1"/>
          </p:cNvPicPr>
          <p:nvPr userDrawn="1"/>
        </p:nvPicPr>
        <p:blipFill>
          <a:blip r:embed="rId2">
            <a:alphaModFix/>
          </a:blip>
          <a:stretch>
            <a:fillRect/>
          </a:stretch>
        </p:blipFill>
        <p:spPr>
          <a:xfrm>
            <a:off x="392112" y="952149"/>
            <a:ext cx="3901865" cy="4868490"/>
          </a:xfrm>
          <a:prstGeom prst="rect">
            <a:avLst/>
          </a:prstGeom>
        </p:spPr>
      </p:pic>
      <p:sp>
        <p:nvSpPr>
          <p:cNvPr id="2" name="Segnaposto testo 28">
            <a:extLst>
              <a:ext uri="{FF2B5EF4-FFF2-40B4-BE49-F238E27FC236}">
                <a16:creationId xmlns:a16="http://schemas.microsoft.com/office/drawing/2014/main" id="{FA439B0B-13DD-A803-EB4E-D87EA580BEB4}"/>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909807289"/>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talia_Test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60DC48F-A0C9-E172-C36C-0DC94DFC9CF8}"/>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 name="Rettangolo 8">
            <a:extLst>
              <a:ext uri="{FF2B5EF4-FFF2-40B4-BE49-F238E27FC236}">
                <a16:creationId xmlns:a16="http://schemas.microsoft.com/office/drawing/2014/main" id="{CBA1150A-DE35-D60F-6633-BCDBF409CD97}"/>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 name="Segnaposto testo 4">
            <a:extLst>
              <a:ext uri="{FF2B5EF4-FFF2-40B4-BE49-F238E27FC236}">
                <a16:creationId xmlns:a16="http://schemas.microsoft.com/office/drawing/2014/main" id="{837BC516-9866-5770-90B1-759FFD7799EB}"/>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1" name="Segnaposto testo 4">
            <a:extLst>
              <a:ext uri="{FF2B5EF4-FFF2-40B4-BE49-F238E27FC236}">
                <a16:creationId xmlns:a16="http://schemas.microsoft.com/office/drawing/2014/main" id="{C455E17F-39EB-6975-81C7-A25E9A2D86A5}"/>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3" name="Segnaposto testo 4">
            <a:extLst>
              <a:ext uri="{FF2B5EF4-FFF2-40B4-BE49-F238E27FC236}">
                <a16:creationId xmlns:a16="http://schemas.microsoft.com/office/drawing/2014/main" id="{41B54F45-96B0-A631-0717-32F12940DC0D}"/>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4" name="Segnaposto testo 4">
            <a:extLst>
              <a:ext uri="{FF2B5EF4-FFF2-40B4-BE49-F238E27FC236}">
                <a16:creationId xmlns:a16="http://schemas.microsoft.com/office/drawing/2014/main" id="{AB10D9AE-6259-A35E-CAD9-9E51E93D88BC}"/>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15" name="Connettore 1 14">
            <a:extLst>
              <a:ext uri="{FF2B5EF4-FFF2-40B4-BE49-F238E27FC236}">
                <a16:creationId xmlns:a16="http://schemas.microsoft.com/office/drawing/2014/main" id="{9BF15627-D885-F8F4-0793-7C74C7EB939B}"/>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D0F486F8-0CBA-B7C1-A1B2-6B36FF5960D8}"/>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18" name="Segnaposto testo 28">
            <a:extLst>
              <a:ext uri="{FF2B5EF4-FFF2-40B4-BE49-F238E27FC236}">
                <a16:creationId xmlns:a16="http://schemas.microsoft.com/office/drawing/2014/main" id="{032FF6AC-D353-8096-A94E-94303B03B586}"/>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9" name="Segnaposto testo 28">
            <a:extLst>
              <a:ext uri="{FF2B5EF4-FFF2-40B4-BE49-F238E27FC236}">
                <a16:creationId xmlns:a16="http://schemas.microsoft.com/office/drawing/2014/main" id="{A21C1D0B-980F-AFB8-5B6D-80B8363D48DD}"/>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pic>
        <p:nvPicPr>
          <p:cNvPr id="17" name="Immagine 16">
            <a:extLst>
              <a:ext uri="{FF2B5EF4-FFF2-40B4-BE49-F238E27FC236}">
                <a16:creationId xmlns:a16="http://schemas.microsoft.com/office/drawing/2014/main" id="{16A484F1-71B6-9379-260C-3B5C0D4BB8DF}"/>
              </a:ext>
            </a:extLst>
          </p:cNvPr>
          <p:cNvPicPr>
            <a:picLocks noChangeAspect="1"/>
          </p:cNvPicPr>
          <p:nvPr userDrawn="1"/>
        </p:nvPicPr>
        <p:blipFill>
          <a:blip r:embed="rId2">
            <a:alphaModFix/>
          </a:blip>
          <a:stretch>
            <a:fillRect/>
          </a:stretch>
        </p:blipFill>
        <p:spPr>
          <a:xfrm>
            <a:off x="377890" y="1036928"/>
            <a:ext cx="4178300" cy="4699000"/>
          </a:xfrm>
          <a:prstGeom prst="rect">
            <a:avLst/>
          </a:prstGeom>
        </p:spPr>
      </p:pic>
      <p:sp>
        <p:nvSpPr>
          <p:cNvPr id="2" name="Segnaposto testo 28">
            <a:extLst>
              <a:ext uri="{FF2B5EF4-FFF2-40B4-BE49-F238E27FC236}">
                <a16:creationId xmlns:a16="http://schemas.microsoft.com/office/drawing/2014/main" id="{7D0D83E5-37DB-E5E2-92BF-80A76310C964}"/>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724546473"/>
      </p:ext>
    </p:extLst>
  </p:cSld>
  <p:clrMapOvr>
    <a:masterClrMapping/>
  </p:clrMapOvr>
  <p:extLst>
    <p:ext uri="{DCECCB84-F9BA-43D5-87BE-67443E8EF086}">
      <p15:sldGuideLst xmlns:p15="http://schemas.microsoft.com/office/powerpoint/2012/main">
        <p15:guide id="1" orient="horz" pos="731">
          <p15:clr>
            <a:srgbClr val="FBAE40"/>
          </p15:clr>
        </p15:guide>
        <p15:guide id="2" pos="284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berica_test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547AF62D-9CBA-D678-FD70-82EFDA821460}"/>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3" name="Segnaposto testo 28">
            <a:extLst>
              <a:ext uri="{FF2B5EF4-FFF2-40B4-BE49-F238E27FC236}">
                <a16:creationId xmlns:a16="http://schemas.microsoft.com/office/drawing/2014/main" id="{77901825-EBA2-A0A7-8870-405710CF0A0A}"/>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4" name="Segnaposto testo 28">
            <a:extLst>
              <a:ext uri="{FF2B5EF4-FFF2-40B4-BE49-F238E27FC236}">
                <a16:creationId xmlns:a16="http://schemas.microsoft.com/office/drawing/2014/main" id="{A852701B-E01D-ACC2-3CDE-07C613678C67}"/>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5" name="Rettangolo 14">
            <a:extLst>
              <a:ext uri="{FF2B5EF4-FFF2-40B4-BE49-F238E27FC236}">
                <a16:creationId xmlns:a16="http://schemas.microsoft.com/office/drawing/2014/main" id="{DD06A113-5268-1B5C-517F-6B2D01A95A0A}"/>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6" name="Segnaposto testo 4">
            <a:extLst>
              <a:ext uri="{FF2B5EF4-FFF2-40B4-BE49-F238E27FC236}">
                <a16:creationId xmlns:a16="http://schemas.microsoft.com/office/drawing/2014/main" id="{201C2228-FEEC-7395-2102-11DA66806D5A}"/>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E28856F2-4CD2-492A-ADDA-B6F8D140893E}"/>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8" name="Segnaposto testo 4">
            <a:extLst>
              <a:ext uri="{FF2B5EF4-FFF2-40B4-BE49-F238E27FC236}">
                <a16:creationId xmlns:a16="http://schemas.microsoft.com/office/drawing/2014/main" id="{F6219393-6FD3-75D9-E972-FA4DDBF15227}"/>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9" name="Segnaposto testo 4">
            <a:extLst>
              <a:ext uri="{FF2B5EF4-FFF2-40B4-BE49-F238E27FC236}">
                <a16:creationId xmlns:a16="http://schemas.microsoft.com/office/drawing/2014/main" id="{F7FF21DB-A45E-5665-4BEB-9B35641FA0BE}"/>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20" name="Connettore 1 19">
            <a:extLst>
              <a:ext uri="{FF2B5EF4-FFF2-40B4-BE49-F238E27FC236}">
                <a16:creationId xmlns:a16="http://schemas.microsoft.com/office/drawing/2014/main" id="{AAAA7F12-D7B9-57F1-96BB-6FC8F8800B0F}"/>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478EC3C6-0D15-C91A-3D96-C0DA33910C67}"/>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C1A769CD-6CB2-9935-766A-2510C82B1B10}"/>
              </a:ext>
            </a:extLst>
          </p:cNvPr>
          <p:cNvPicPr>
            <a:picLocks noChangeAspect="1"/>
          </p:cNvPicPr>
          <p:nvPr userDrawn="1"/>
        </p:nvPicPr>
        <p:blipFill>
          <a:blip r:embed="rId2">
            <a:alphaModFix/>
          </a:blip>
          <a:stretch>
            <a:fillRect/>
          </a:stretch>
        </p:blipFill>
        <p:spPr>
          <a:xfrm>
            <a:off x="308290" y="1029970"/>
            <a:ext cx="4241800" cy="4838700"/>
          </a:xfrm>
          <a:prstGeom prst="rect">
            <a:avLst/>
          </a:prstGeom>
        </p:spPr>
      </p:pic>
      <p:sp>
        <p:nvSpPr>
          <p:cNvPr id="2" name="Segnaposto testo 28">
            <a:extLst>
              <a:ext uri="{FF2B5EF4-FFF2-40B4-BE49-F238E27FC236}">
                <a16:creationId xmlns:a16="http://schemas.microsoft.com/office/drawing/2014/main" id="{1ADC3B55-D544-7D55-AD6A-CDB8A2FAC226}"/>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92501818"/>
      </p:ext>
    </p:extLst>
  </p:cSld>
  <p:clrMapOvr>
    <a:masterClrMapping/>
  </p:clrMapOvr>
  <p:extLst>
    <p:ext uri="{DCECCB84-F9BA-43D5-87BE-67443E8EF086}">
      <p15:sldGuideLst xmlns:p15="http://schemas.microsoft.com/office/powerpoint/2012/main">
        <p15:guide id="2" orient="horz" pos="73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yout_Tabella-Schema">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B555428-A89D-0041-B5D2-18FB72F893A6}"/>
              </a:ext>
            </a:extLst>
          </p:cNvPr>
          <p:cNvSpPr/>
          <p:nvPr userDrawn="1"/>
        </p:nvSpPr>
        <p:spPr>
          <a:xfrm>
            <a:off x="3251200" y="1410205"/>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923643"/>
            <a:ext cx="11323941" cy="359226"/>
          </a:xfrm>
          <a:prstGeom prst="rect">
            <a:avLst/>
          </a:prstGeom>
        </p:spPr>
        <p:txBody>
          <a:bodyPr anchor="ctr"/>
          <a:lstStyle>
            <a:lvl1pPr marL="0" indent="0" algn="l">
              <a:buNone/>
              <a:defRPr sz="1800" b="1" i="0">
                <a:solidFill>
                  <a:srgbClr val="004F90"/>
                </a:solidFill>
                <a:latin typeface="Nexa Bold" panose="02000000000000000000" pitchFamily="2" charset="77"/>
              </a:defRPr>
            </a:lvl1pPr>
          </a:lstStyle>
          <a:p>
            <a:pPr lvl="0"/>
            <a:r>
              <a:rPr lang="it-IT" dirty="0"/>
              <a:t>SOTTOTITOLO</a:t>
            </a:r>
          </a:p>
        </p:txBody>
      </p:sp>
      <p:sp>
        <p:nvSpPr>
          <p:cNvPr id="33" name="Segnaposto testo 4">
            <a:extLst>
              <a:ext uri="{FF2B5EF4-FFF2-40B4-BE49-F238E27FC236}">
                <a16:creationId xmlns:a16="http://schemas.microsoft.com/office/drawing/2014/main" id="{25A9E0C9-820D-454C-815F-B38D55A4EE70}"/>
              </a:ext>
            </a:extLst>
          </p:cNvPr>
          <p:cNvSpPr>
            <a:spLocks noGrp="1"/>
          </p:cNvSpPr>
          <p:nvPr>
            <p:ph type="body" sz="quarter" idx="19" hasCustomPrompt="1"/>
          </p:nvPr>
        </p:nvSpPr>
        <p:spPr>
          <a:xfrm>
            <a:off x="3276600" y="14297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7" name="Rettangolo 56">
            <a:extLst>
              <a:ext uri="{FF2B5EF4-FFF2-40B4-BE49-F238E27FC236}">
                <a16:creationId xmlns:a16="http://schemas.microsoft.com/office/drawing/2014/main" id="{B3AA7362-88AB-6B49-BA95-FD16CFC90160}"/>
              </a:ext>
            </a:extLst>
          </p:cNvPr>
          <p:cNvSpPr/>
          <p:nvPr userDrawn="1"/>
        </p:nvSpPr>
        <p:spPr>
          <a:xfrm>
            <a:off x="3251200" y="2548972"/>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8" name="Rettangolo 57">
            <a:extLst>
              <a:ext uri="{FF2B5EF4-FFF2-40B4-BE49-F238E27FC236}">
                <a16:creationId xmlns:a16="http://schemas.microsoft.com/office/drawing/2014/main" id="{B140D93D-D17D-DD4B-B543-1879A6287EA4}"/>
              </a:ext>
            </a:extLst>
          </p:cNvPr>
          <p:cNvSpPr/>
          <p:nvPr userDrawn="1"/>
        </p:nvSpPr>
        <p:spPr>
          <a:xfrm>
            <a:off x="3251200" y="3687739"/>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Rettangolo 58">
            <a:extLst>
              <a:ext uri="{FF2B5EF4-FFF2-40B4-BE49-F238E27FC236}">
                <a16:creationId xmlns:a16="http://schemas.microsoft.com/office/drawing/2014/main" id="{0517547F-EABD-D744-B16B-E708F219DF9F}"/>
              </a:ext>
            </a:extLst>
          </p:cNvPr>
          <p:cNvSpPr/>
          <p:nvPr userDrawn="1"/>
        </p:nvSpPr>
        <p:spPr>
          <a:xfrm>
            <a:off x="3251200" y="4826505"/>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0" name="Segnaposto testo 4">
            <a:extLst>
              <a:ext uri="{FF2B5EF4-FFF2-40B4-BE49-F238E27FC236}">
                <a16:creationId xmlns:a16="http://schemas.microsoft.com/office/drawing/2014/main" id="{DCC22862-CB27-FF4A-8BA0-FB8ABA889276}"/>
              </a:ext>
            </a:extLst>
          </p:cNvPr>
          <p:cNvSpPr>
            <a:spLocks noGrp="1"/>
          </p:cNvSpPr>
          <p:nvPr>
            <p:ph type="body" sz="quarter" idx="20" hasCustomPrompt="1"/>
          </p:nvPr>
        </p:nvSpPr>
        <p:spPr>
          <a:xfrm>
            <a:off x="3276600" y="25600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1" name="Segnaposto testo 4">
            <a:extLst>
              <a:ext uri="{FF2B5EF4-FFF2-40B4-BE49-F238E27FC236}">
                <a16:creationId xmlns:a16="http://schemas.microsoft.com/office/drawing/2014/main" id="{7C42032A-CD92-8946-8D22-C1374BA62D2E}"/>
              </a:ext>
            </a:extLst>
          </p:cNvPr>
          <p:cNvSpPr>
            <a:spLocks noGrp="1"/>
          </p:cNvSpPr>
          <p:nvPr>
            <p:ph type="body" sz="quarter" idx="21" hasCustomPrompt="1"/>
          </p:nvPr>
        </p:nvSpPr>
        <p:spPr>
          <a:xfrm>
            <a:off x="3276600" y="36903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2" name="Segnaposto testo 4">
            <a:extLst>
              <a:ext uri="{FF2B5EF4-FFF2-40B4-BE49-F238E27FC236}">
                <a16:creationId xmlns:a16="http://schemas.microsoft.com/office/drawing/2014/main" id="{A97F273A-0D56-D548-9E31-39B7F43EB144}"/>
              </a:ext>
            </a:extLst>
          </p:cNvPr>
          <p:cNvSpPr>
            <a:spLocks noGrp="1"/>
          </p:cNvSpPr>
          <p:nvPr>
            <p:ph type="body" sz="quarter" idx="22" hasCustomPrompt="1"/>
          </p:nvPr>
        </p:nvSpPr>
        <p:spPr>
          <a:xfrm>
            <a:off x="3276600" y="48333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3" name="Rettangolo 62">
            <a:extLst>
              <a:ext uri="{FF2B5EF4-FFF2-40B4-BE49-F238E27FC236}">
                <a16:creationId xmlns:a16="http://schemas.microsoft.com/office/drawing/2014/main" id="{BF826775-5753-5846-9934-A5F674816B81}"/>
              </a:ext>
            </a:extLst>
          </p:cNvPr>
          <p:cNvSpPr/>
          <p:nvPr userDrawn="1"/>
        </p:nvSpPr>
        <p:spPr>
          <a:xfrm>
            <a:off x="442912" y="1410205"/>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4" name="Rettangolo 63">
            <a:extLst>
              <a:ext uri="{FF2B5EF4-FFF2-40B4-BE49-F238E27FC236}">
                <a16:creationId xmlns:a16="http://schemas.microsoft.com/office/drawing/2014/main" id="{F20E8AC0-6986-A34C-8CAF-EE905EC3BD51}"/>
              </a:ext>
            </a:extLst>
          </p:cNvPr>
          <p:cNvSpPr/>
          <p:nvPr userDrawn="1"/>
        </p:nvSpPr>
        <p:spPr>
          <a:xfrm>
            <a:off x="442912" y="2548972"/>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5" name="Rettangolo 64">
            <a:extLst>
              <a:ext uri="{FF2B5EF4-FFF2-40B4-BE49-F238E27FC236}">
                <a16:creationId xmlns:a16="http://schemas.microsoft.com/office/drawing/2014/main" id="{5F3B1D0F-0807-254D-AFDE-16D19C53DB39}"/>
              </a:ext>
            </a:extLst>
          </p:cNvPr>
          <p:cNvSpPr/>
          <p:nvPr userDrawn="1"/>
        </p:nvSpPr>
        <p:spPr>
          <a:xfrm>
            <a:off x="442912" y="3687739"/>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6" name="Rettangolo 65">
            <a:extLst>
              <a:ext uri="{FF2B5EF4-FFF2-40B4-BE49-F238E27FC236}">
                <a16:creationId xmlns:a16="http://schemas.microsoft.com/office/drawing/2014/main" id="{2380F777-A2D8-6240-A3F6-0B5A703FE11A}"/>
              </a:ext>
            </a:extLst>
          </p:cNvPr>
          <p:cNvSpPr/>
          <p:nvPr userDrawn="1"/>
        </p:nvSpPr>
        <p:spPr>
          <a:xfrm>
            <a:off x="442912" y="4826505"/>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7" name="Rettangolo 66">
            <a:extLst>
              <a:ext uri="{FF2B5EF4-FFF2-40B4-BE49-F238E27FC236}">
                <a16:creationId xmlns:a16="http://schemas.microsoft.com/office/drawing/2014/main" id="{8201B19A-1E10-AD43-8295-6733FB1D078B}"/>
              </a:ext>
            </a:extLst>
          </p:cNvPr>
          <p:cNvSpPr/>
          <p:nvPr userDrawn="1"/>
        </p:nvSpPr>
        <p:spPr>
          <a:xfrm>
            <a:off x="8863012" y="1410205"/>
            <a:ext cx="2886076" cy="3204375"/>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8" name="Rettangolo 67">
            <a:extLst>
              <a:ext uri="{FF2B5EF4-FFF2-40B4-BE49-F238E27FC236}">
                <a16:creationId xmlns:a16="http://schemas.microsoft.com/office/drawing/2014/main" id="{9E12001B-57CE-2440-9883-F3EE0EAB2639}"/>
              </a:ext>
            </a:extLst>
          </p:cNvPr>
          <p:cNvSpPr/>
          <p:nvPr userDrawn="1"/>
        </p:nvSpPr>
        <p:spPr>
          <a:xfrm>
            <a:off x="8863012" y="4833319"/>
            <a:ext cx="2886076" cy="919499"/>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9" name="Segnaposto testo 4">
            <a:extLst>
              <a:ext uri="{FF2B5EF4-FFF2-40B4-BE49-F238E27FC236}">
                <a16:creationId xmlns:a16="http://schemas.microsoft.com/office/drawing/2014/main" id="{F90C2E14-C1E3-AE43-941E-B8E116BE147F}"/>
              </a:ext>
            </a:extLst>
          </p:cNvPr>
          <p:cNvSpPr>
            <a:spLocks noGrp="1"/>
          </p:cNvSpPr>
          <p:nvPr>
            <p:ph type="body" sz="quarter" idx="23" hasCustomPrompt="1"/>
          </p:nvPr>
        </p:nvSpPr>
        <p:spPr>
          <a:xfrm>
            <a:off x="8877300" y="1429719"/>
            <a:ext cx="2886076" cy="3184861"/>
          </a:xfrm>
          <a:prstGeom prst="rect">
            <a:avLst/>
          </a:prstGeom>
        </p:spPr>
        <p:txBody>
          <a:bodyPr anchor="ctr">
            <a:normAutofit/>
          </a:bodyPr>
          <a:lstStyle>
            <a:lvl1pPr marL="0" indent="0">
              <a:buNone/>
              <a:defRPr sz="15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0" name="Segnaposto testo 4">
            <a:extLst>
              <a:ext uri="{FF2B5EF4-FFF2-40B4-BE49-F238E27FC236}">
                <a16:creationId xmlns:a16="http://schemas.microsoft.com/office/drawing/2014/main" id="{D0F8DC23-A4DD-9F44-9DE0-80979D4C04B4}"/>
              </a:ext>
            </a:extLst>
          </p:cNvPr>
          <p:cNvSpPr>
            <a:spLocks noGrp="1"/>
          </p:cNvSpPr>
          <p:nvPr>
            <p:ph type="body" sz="quarter" idx="24" hasCustomPrompt="1"/>
          </p:nvPr>
        </p:nvSpPr>
        <p:spPr>
          <a:xfrm>
            <a:off x="8877300" y="4820619"/>
            <a:ext cx="2886076" cy="924261"/>
          </a:xfrm>
          <a:prstGeom prst="rect">
            <a:avLst/>
          </a:prstGeom>
        </p:spPr>
        <p:txBody>
          <a:bodyPr anchor="ctr">
            <a:normAutofit/>
          </a:bodyPr>
          <a:lstStyle>
            <a:lvl1pPr marL="0" indent="0">
              <a:buNone/>
              <a:defRPr sz="15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442912" y="1410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2" name="Segnaposto testo 28">
            <a:extLst>
              <a:ext uri="{FF2B5EF4-FFF2-40B4-BE49-F238E27FC236}">
                <a16:creationId xmlns:a16="http://schemas.microsoft.com/office/drawing/2014/main" id="{9CFDEC5B-4EC5-9446-A5E4-5DB9B70F2A66}"/>
              </a:ext>
            </a:extLst>
          </p:cNvPr>
          <p:cNvSpPr>
            <a:spLocks noGrp="1"/>
          </p:cNvSpPr>
          <p:nvPr>
            <p:ph type="body" sz="quarter" idx="26" hasCustomPrompt="1"/>
          </p:nvPr>
        </p:nvSpPr>
        <p:spPr>
          <a:xfrm>
            <a:off x="442912" y="2553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3" name="Segnaposto testo 28">
            <a:extLst>
              <a:ext uri="{FF2B5EF4-FFF2-40B4-BE49-F238E27FC236}">
                <a16:creationId xmlns:a16="http://schemas.microsoft.com/office/drawing/2014/main" id="{860A4E13-B82A-2642-835B-F8698B7DB902}"/>
              </a:ext>
            </a:extLst>
          </p:cNvPr>
          <p:cNvSpPr>
            <a:spLocks noGrp="1"/>
          </p:cNvSpPr>
          <p:nvPr>
            <p:ph type="body" sz="quarter" idx="27" hasCustomPrompt="1"/>
          </p:nvPr>
        </p:nvSpPr>
        <p:spPr>
          <a:xfrm>
            <a:off x="442912" y="3696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4" name="Segnaposto testo 28">
            <a:extLst>
              <a:ext uri="{FF2B5EF4-FFF2-40B4-BE49-F238E27FC236}">
                <a16:creationId xmlns:a16="http://schemas.microsoft.com/office/drawing/2014/main" id="{EB05BF98-A650-254C-B63C-80D4090B304E}"/>
              </a:ext>
            </a:extLst>
          </p:cNvPr>
          <p:cNvSpPr>
            <a:spLocks noGrp="1"/>
          </p:cNvSpPr>
          <p:nvPr>
            <p:ph type="body" sz="quarter" idx="28" hasCustomPrompt="1"/>
          </p:nvPr>
        </p:nvSpPr>
        <p:spPr>
          <a:xfrm>
            <a:off x="442912" y="48265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2" name="Segnaposto testo 28">
            <a:extLst>
              <a:ext uri="{FF2B5EF4-FFF2-40B4-BE49-F238E27FC236}">
                <a16:creationId xmlns:a16="http://schemas.microsoft.com/office/drawing/2014/main" id="{17853F74-21CA-598C-2152-6E339682A3C5}"/>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934135081"/>
      </p:ext>
    </p:extLst>
  </p:cSld>
  <p:clrMapOvr>
    <a:masterClrMapping/>
  </p:clrMapOvr>
  <p:extLst>
    <p:ext uri="{DCECCB84-F9BA-43D5-87BE-67443E8EF086}">
      <p15:sldGuideLst xmlns:p15="http://schemas.microsoft.com/office/powerpoint/2012/main">
        <p15:guide id="1" pos="1958">
          <p15:clr>
            <a:srgbClr val="FBAE40"/>
          </p15:clr>
        </p15:guide>
        <p15:guide id="2" pos="2048">
          <p15:clr>
            <a:srgbClr val="FBAE40"/>
          </p15:clr>
        </p15:guide>
        <p15:guide id="3" pos="5496">
          <p15:clr>
            <a:srgbClr val="FBAE40"/>
          </p15:clr>
        </p15:guide>
        <p15:guide id="4" pos="558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g_alVivo+Sottotitolo+TabellaInfo(3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4" y="4680739"/>
            <a:ext cx="4151327"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4062068"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8125982"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4062063" y="4680739"/>
            <a:ext cx="406391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8125981" y="4680739"/>
            <a:ext cx="4066019"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sp>
        <p:nvSpPr>
          <p:cNvPr id="2" name="Segnaposto testo 28">
            <a:extLst>
              <a:ext uri="{FF2B5EF4-FFF2-40B4-BE49-F238E27FC236}">
                <a16:creationId xmlns:a16="http://schemas.microsoft.com/office/drawing/2014/main" id="{340474FA-CCFC-4265-4455-D03C13524840}"/>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
        <p:nvSpPr>
          <p:cNvPr id="3" name="Segnaposto testo 4">
            <a:extLst>
              <a:ext uri="{FF2B5EF4-FFF2-40B4-BE49-F238E27FC236}">
                <a16:creationId xmlns:a16="http://schemas.microsoft.com/office/drawing/2014/main" id="{9A540CC1-FC9E-CE51-2FAD-90BB8E282ECD}"/>
              </a:ext>
            </a:extLst>
          </p:cNvPr>
          <p:cNvSpPr>
            <a:spLocks noGrp="1"/>
          </p:cNvSpPr>
          <p:nvPr>
            <p:ph type="body" sz="quarter" idx="19" hasCustomPrompt="1"/>
          </p:nvPr>
        </p:nvSpPr>
        <p:spPr>
          <a:xfrm>
            <a:off x="-1" y="3659004"/>
            <a:ext cx="4059959"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 name="Segnaposto testo 4">
            <a:extLst>
              <a:ext uri="{FF2B5EF4-FFF2-40B4-BE49-F238E27FC236}">
                <a16:creationId xmlns:a16="http://schemas.microsoft.com/office/drawing/2014/main" id="{C58ABFE4-8790-9F4F-A5D4-55CA9203265E}"/>
              </a:ext>
            </a:extLst>
          </p:cNvPr>
          <p:cNvSpPr>
            <a:spLocks noGrp="1"/>
          </p:cNvSpPr>
          <p:nvPr>
            <p:ph type="body" sz="quarter" idx="33" hasCustomPrompt="1"/>
          </p:nvPr>
        </p:nvSpPr>
        <p:spPr>
          <a:xfrm>
            <a:off x="4061010" y="3659004"/>
            <a:ext cx="4059959"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4">
            <a:extLst>
              <a:ext uri="{FF2B5EF4-FFF2-40B4-BE49-F238E27FC236}">
                <a16:creationId xmlns:a16="http://schemas.microsoft.com/office/drawing/2014/main" id="{87899A0F-E7A9-FC03-5530-CD12B70AADD0}"/>
              </a:ext>
            </a:extLst>
          </p:cNvPr>
          <p:cNvSpPr>
            <a:spLocks noGrp="1"/>
          </p:cNvSpPr>
          <p:nvPr>
            <p:ph type="body" sz="quarter" idx="34" hasCustomPrompt="1"/>
          </p:nvPr>
        </p:nvSpPr>
        <p:spPr>
          <a:xfrm>
            <a:off x="8130986" y="3659004"/>
            <a:ext cx="4059959"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Tree>
    <p:extLst>
      <p:ext uri="{BB962C8B-B14F-4D97-AF65-F5344CB8AC3E}">
        <p14:creationId xmlns:p14="http://schemas.microsoft.com/office/powerpoint/2010/main" val="27312324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ertina interna">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F6912A1F-F332-A375-D5BD-24702F9CDD08}"/>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disegnando&#10;&#10;Descrizione generata automaticamente">
            <a:extLst>
              <a:ext uri="{FF2B5EF4-FFF2-40B4-BE49-F238E27FC236}">
                <a16:creationId xmlns:a16="http://schemas.microsoft.com/office/drawing/2014/main" id="{ED400497-0EC1-1129-4B8D-7D507CF44072}"/>
              </a:ext>
            </a:extLst>
          </p:cNvPr>
          <p:cNvPicPr>
            <a:picLocks noChangeAspect="1"/>
          </p:cNvPicPr>
          <p:nvPr userDrawn="1"/>
        </p:nvPicPr>
        <p:blipFill>
          <a:blip r:embed="rId2"/>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281E24AB-55EE-61F2-75C2-B34B6EB754CA}"/>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306340934"/>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mg_alVivo+Sottotitolo+TabellaInfo(4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4" y="4680739"/>
            <a:ext cx="3135343"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3046089"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BDF7E4AE-1209-264F-ADAB-A23731C3D2C5}"/>
              </a:ext>
            </a:extLst>
          </p:cNvPr>
          <p:cNvCxnSpPr>
            <a:cxnSpLocks/>
          </p:cNvCxnSpPr>
          <p:nvPr userDrawn="1"/>
        </p:nvCxnSpPr>
        <p:spPr>
          <a:xfrm flipV="1">
            <a:off x="6094024"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9141959"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Segnaposto testo 28">
            <a:extLst>
              <a:ext uri="{FF2B5EF4-FFF2-40B4-BE49-F238E27FC236}">
                <a16:creationId xmlns:a16="http://schemas.microsoft.com/office/drawing/2014/main" id="{454BFE38-2B02-7D4F-97E7-A6E1E51C98E7}"/>
              </a:ext>
            </a:extLst>
          </p:cNvPr>
          <p:cNvSpPr>
            <a:spLocks noGrp="1"/>
          </p:cNvSpPr>
          <p:nvPr>
            <p:ph type="body" sz="quarter" idx="30" hasCustomPrompt="1"/>
          </p:nvPr>
        </p:nvSpPr>
        <p:spPr>
          <a:xfrm>
            <a:off x="3046088" y="4680739"/>
            <a:ext cx="3047935"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6094024" y="4680739"/>
            <a:ext cx="3030600"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9141959" y="4680739"/>
            <a:ext cx="3030601"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sp>
        <p:nvSpPr>
          <p:cNvPr id="2" name="Segnaposto testo 28">
            <a:extLst>
              <a:ext uri="{FF2B5EF4-FFF2-40B4-BE49-F238E27FC236}">
                <a16:creationId xmlns:a16="http://schemas.microsoft.com/office/drawing/2014/main" id="{AEC608D2-C2D9-4044-062C-19C9FDA52106}"/>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
        <p:nvSpPr>
          <p:cNvPr id="3" name="Segnaposto testo 4">
            <a:extLst>
              <a:ext uri="{FF2B5EF4-FFF2-40B4-BE49-F238E27FC236}">
                <a16:creationId xmlns:a16="http://schemas.microsoft.com/office/drawing/2014/main" id="{696E14AC-F74C-C467-F465-233DD4DEAEE7}"/>
              </a:ext>
            </a:extLst>
          </p:cNvPr>
          <p:cNvSpPr>
            <a:spLocks noGrp="1"/>
          </p:cNvSpPr>
          <p:nvPr>
            <p:ph type="body" sz="quarter" idx="19" hasCustomPrompt="1"/>
          </p:nvPr>
        </p:nvSpPr>
        <p:spPr>
          <a:xfrm>
            <a:off x="-1" y="3659004"/>
            <a:ext cx="3043973"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 name="Segnaposto testo 4">
            <a:extLst>
              <a:ext uri="{FF2B5EF4-FFF2-40B4-BE49-F238E27FC236}">
                <a16:creationId xmlns:a16="http://schemas.microsoft.com/office/drawing/2014/main" id="{4623F11F-5778-D273-8264-D6D9FE1B37E3}"/>
              </a:ext>
            </a:extLst>
          </p:cNvPr>
          <p:cNvSpPr>
            <a:spLocks noGrp="1"/>
          </p:cNvSpPr>
          <p:nvPr>
            <p:ph type="body" sz="quarter" idx="33" hasCustomPrompt="1"/>
          </p:nvPr>
        </p:nvSpPr>
        <p:spPr>
          <a:xfrm>
            <a:off x="3047999" y="3659004"/>
            <a:ext cx="3043973"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4">
            <a:extLst>
              <a:ext uri="{FF2B5EF4-FFF2-40B4-BE49-F238E27FC236}">
                <a16:creationId xmlns:a16="http://schemas.microsoft.com/office/drawing/2014/main" id="{97B5A9C0-2402-2111-09C2-03BB77F6A5C3}"/>
              </a:ext>
            </a:extLst>
          </p:cNvPr>
          <p:cNvSpPr>
            <a:spLocks noGrp="1"/>
          </p:cNvSpPr>
          <p:nvPr>
            <p:ph type="body" sz="quarter" idx="34" hasCustomPrompt="1"/>
          </p:nvPr>
        </p:nvSpPr>
        <p:spPr>
          <a:xfrm>
            <a:off x="6104964" y="3659004"/>
            <a:ext cx="3043973"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 name="Segnaposto testo 4">
            <a:extLst>
              <a:ext uri="{FF2B5EF4-FFF2-40B4-BE49-F238E27FC236}">
                <a16:creationId xmlns:a16="http://schemas.microsoft.com/office/drawing/2014/main" id="{C48C1CB4-0B71-BBAF-BF20-6C7919B0489E}"/>
              </a:ext>
            </a:extLst>
          </p:cNvPr>
          <p:cNvSpPr>
            <a:spLocks noGrp="1"/>
          </p:cNvSpPr>
          <p:nvPr>
            <p:ph type="body" sz="quarter" idx="35" hasCustomPrompt="1"/>
          </p:nvPr>
        </p:nvSpPr>
        <p:spPr>
          <a:xfrm>
            <a:off x="9141959" y="3659004"/>
            <a:ext cx="3043973"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Tree>
    <p:extLst>
      <p:ext uri="{BB962C8B-B14F-4D97-AF65-F5344CB8AC3E}">
        <p14:creationId xmlns:p14="http://schemas.microsoft.com/office/powerpoint/2010/main" val="3852598087"/>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g_alVivo+Sottotitolo+TabellaInfo(5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3" y="4680739"/>
            <a:ext cx="2512280"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2424113"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BDF7E4AE-1209-264F-ADAB-A23731C3D2C5}"/>
              </a:ext>
            </a:extLst>
          </p:cNvPr>
          <p:cNvCxnSpPr>
            <a:cxnSpLocks/>
          </p:cNvCxnSpPr>
          <p:nvPr userDrawn="1"/>
        </p:nvCxnSpPr>
        <p:spPr>
          <a:xfrm flipV="1">
            <a:off x="4874954"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7325795"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A59CBC6A-B166-614E-ACFD-0639B3245BEF}"/>
              </a:ext>
            </a:extLst>
          </p:cNvPr>
          <p:cNvCxnSpPr>
            <a:cxnSpLocks/>
          </p:cNvCxnSpPr>
          <p:nvPr userDrawn="1"/>
        </p:nvCxnSpPr>
        <p:spPr>
          <a:xfrm flipV="1">
            <a:off x="9764195"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Segnaposto testo 4">
            <a:extLst>
              <a:ext uri="{FF2B5EF4-FFF2-40B4-BE49-F238E27FC236}">
                <a16:creationId xmlns:a16="http://schemas.microsoft.com/office/drawing/2014/main" id="{7CF0F411-6D01-D146-B75C-3BBFA1D5DA46}"/>
              </a:ext>
            </a:extLst>
          </p:cNvPr>
          <p:cNvSpPr>
            <a:spLocks noGrp="1"/>
          </p:cNvSpPr>
          <p:nvPr>
            <p:ph type="body" sz="quarter" idx="19" hasCustomPrompt="1"/>
          </p:nvPr>
        </p:nvSpPr>
        <p:spPr>
          <a:xfrm>
            <a:off x="-89264"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2" name="Segnaposto testo 4">
            <a:extLst>
              <a:ext uri="{FF2B5EF4-FFF2-40B4-BE49-F238E27FC236}">
                <a16:creationId xmlns:a16="http://schemas.microsoft.com/office/drawing/2014/main" id="{2FC7597E-00CD-9042-897B-84812DB7BEDB}"/>
              </a:ext>
            </a:extLst>
          </p:cNvPr>
          <p:cNvSpPr>
            <a:spLocks noGrp="1"/>
          </p:cNvSpPr>
          <p:nvPr>
            <p:ph type="body" sz="quarter" idx="26" hasCustomPrompt="1"/>
          </p:nvPr>
        </p:nvSpPr>
        <p:spPr>
          <a:xfrm>
            <a:off x="23872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3" name="Segnaposto testo 4">
            <a:extLst>
              <a:ext uri="{FF2B5EF4-FFF2-40B4-BE49-F238E27FC236}">
                <a16:creationId xmlns:a16="http://schemas.microsoft.com/office/drawing/2014/main" id="{35917DB9-E926-414B-8FD5-FD257D62C00F}"/>
              </a:ext>
            </a:extLst>
          </p:cNvPr>
          <p:cNvSpPr>
            <a:spLocks noGrp="1"/>
          </p:cNvSpPr>
          <p:nvPr>
            <p:ph type="body" sz="quarter" idx="27" hasCustomPrompt="1"/>
          </p:nvPr>
        </p:nvSpPr>
        <p:spPr>
          <a:xfrm>
            <a:off x="48383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4" name="Segnaposto testo 4">
            <a:extLst>
              <a:ext uri="{FF2B5EF4-FFF2-40B4-BE49-F238E27FC236}">
                <a16:creationId xmlns:a16="http://schemas.microsoft.com/office/drawing/2014/main" id="{6031B5B2-FCEA-4B4E-AA38-9E85223A875A}"/>
              </a:ext>
            </a:extLst>
          </p:cNvPr>
          <p:cNvSpPr>
            <a:spLocks noGrp="1"/>
          </p:cNvSpPr>
          <p:nvPr>
            <p:ph type="body" sz="quarter" idx="28" hasCustomPrompt="1"/>
          </p:nvPr>
        </p:nvSpPr>
        <p:spPr>
          <a:xfrm>
            <a:off x="72767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5" name="Segnaposto testo 4">
            <a:extLst>
              <a:ext uri="{FF2B5EF4-FFF2-40B4-BE49-F238E27FC236}">
                <a16:creationId xmlns:a16="http://schemas.microsoft.com/office/drawing/2014/main" id="{920D301C-141C-C14A-8B59-B6D2AAA65311}"/>
              </a:ext>
            </a:extLst>
          </p:cNvPr>
          <p:cNvSpPr>
            <a:spLocks noGrp="1"/>
          </p:cNvSpPr>
          <p:nvPr>
            <p:ph type="body" sz="quarter" idx="29" hasCustomPrompt="1"/>
          </p:nvPr>
        </p:nvSpPr>
        <p:spPr>
          <a:xfrm>
            <a:off x="97024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6" name="Segnaposto testo 28">
            <a:extLst>
              <a:ext uri="{FF2B5EF4-FFF2-40B4-BE49-F238E27FC236}">
                <a16:creationId xmlns:a16="http://schemas.microsoft.com/office/drawing/2014/main" id="{454BFE38-2B02-7D4F-97E7-A6E1E51C98E7}"/>
              </a:ext>
            </a:extLst>
          </p:cNvPr>
          <p:cNvSpPr>
            <a:spLocks noGrp="1"/>
          </p:cNvSpPr>
          <p:nvPr>
            <p:ph type="body" sz="quarter" idx="30" hasCustomPrompt="1"/>
          </p:nvPr>
        </p:nvSpPr>
        <p:spPr>
          <a:xfrm>
            <a:off x="24380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48764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73529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9" name="Segnaposto testo 28">
            <a:extLst>
              <a:ext uri="{FF2B5EF4-FFF2-40B4-BE49-F238E27FC236}">
                <a16:creationId xmlns:a16="http://schemas.microsoft.com/office/drawing/2014/main" id="{AE311997-3274-D84B-AE4B-07343AE58551}"/>
              </a:ext>
            </a:extLst>
          </p:cNvPr>
          <p:cNvSpPr>
            <a:spLocks noGrp="1"/>
          </p:cNvSpPr>
          <p:nvPr>
            <p:ph type="body" sz="quarter" idx="33" hasCustomPrompt="1"/>
          </p:nvPr>
        </p:nvSpPr>
        <p:spPr>
          <a:xfrm>
            <a:off x="97913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sp>
        <p:nvSpPr>
          <p:cNvPr id="2" name="Segnaposto testo 28">
            <a:extLst>
              <a:ext uri="{FF2B5EF4-FFF2-40B4-BE49-F238E27FC236}">
                <a16:creationId xmlns:a16="http://schemas.microsoft.com/office/drawing/2014/main" id="{DEE07C7F-00FB-BF07-D37F-B155D4E1CA4D}"/>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922074621"/>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sh_Conversion_Cycle">
    <p:spTree>
      <p:nvGrpSpPr>
        <p:cNvPr id="1" name=""/>
        <p:cNvGrpSpPr/>
        <p:nvPr/>
      </p:nvGrpSpPr>
      <p:grpSpPr>
        <a:xfrm>
          <a:off x="0" y="0"/>
          <a:ext cx="0" cy="0"/>
          <a:chOff x="0" y="0"/>
          <a:chExt cx="0" cy="0"/>
        </a:xfrm>
      </p:grpSpPr>
      <p:sp>
        <p:nvSpPr>
          <p:cNvPr id="73" name="Rettangolo 72">
            <a:extLst>
              <a:ext uri="{FF2B5EF4-FFF2-40B4-BE49-F238E27FC236}">
                <a16:creationId xmlns:a16="http://schemas.microsoft.com/office/drawing/2014/main" id="{8AF3B1AC-A928-3F4B-855F-BC220FDB8D39}"/>
              </a:ext>
            </a:extLst>
          </p:cNvPr>
          <p:cNvSpPr/>
          <p:nvPr userDrawn="1"/>
        </p:nvSpPr>
        <p:spPr>
          <a:xfrm>
            <a:off x="800099" y="3581278"/>
            <a:ext cx="5301035" cy="1344327"/>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FDB7B0D-7EBC-5E44-9A5E-DC451B7D5D2D}"/>
              </a:ext>
            </a:extLst>
          </p:cNvPr>
          <p:cNvSpPr/>
          <p:nvPr userDrawn="1"/>
        </p:nvSpPr>
        <p:spPr>
          <a:xfrm>
            <a:off x="819151" y="1851994"/>
            <a:ext cx="5281984" cy="1344327"/>
          </a:xfrm>
          <a:prstGeom prst="rect">
            <a:avLst/>
          </a:prstGeom>
          <a:solidFill>
            <a:srgbClr val="00858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8816FEE6-6EE3-EB4B-9E7B-D1ABD2A114CB}"/>
              </a:ext>
            </a:extLst>
          </p:cNvPr>
          <p:cNvSpPr/>
          <p:nvPr userDrawn="1"/>
        </p:nvSpPr>
        <p:spPr>
          <a:xfrm>
            <a:off x="6102350" y="3581278"/>
            <a:ext cx="5262933" cy="1344327"/>
          </a:xfrm>
          <a:prstGeom prst="rect">
            <a:avLst/>
          </a:prstGeom>
          <a:solidFill>
            <a:srgbClr val="004F9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75">
            <a:extLst>
              <a:ext uri="{FF2B5EF4-FFF2-40B4-BE49-F238E27FC236}">
                <a16:creationId xmlns:a16="http://schemas.microsoft.com/office/drawing/2014/main" id="{3D45C792-3842-9743-ADDB-9BC360A7ED96}"/>
              </a:ext>
            </a:extLst>
          </p:cNvPr>
          <p:cNvSpPr/>
          <p:nvPr userDrawn="1"/>
        </p:nvSpPr>
        <p:spPr>
          <a:xfrm>
            <a:off x="6102350" y="1851994"/>
            <a:ext cx="5262933" cy="1344324"/>
          </a:xfrm>
          <a:prstGeom prst="rect">
            <a:avLst/>
          </a:prstGeom>
          <a:solidFill>
            <a:srgbClr val="004F9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2B7D9DD5-2A49-724E-BD87-BFDAFAB89750}"/>
              </a:ext>
            </a:extLst>
          </p:cNvPr>
          <p:cNvPicPr>
            <a:picLocks noChangeAspect="1"/>
          </p:cNvPicPr>
          <p:nvPr userDrawn="1"/>
        </p:nvPicPr>
        <p:blipFill>
          <a:blip r:embed="rId2"/>
          <a:srcRect/>
          <a:stretch/>
        </p:blipFill>
        <p:spPr>
          <a:xfrm>
            <a:off x="-291921" y="2970713"/>
            <a:ext cx="12192000" cy="843737"/>
          </a:xfrm>
          <a:prstGeom prst="rect">
            <a:avLst/>
          </a:prstGeom>
        </p:spPr>
      </p:pic>
      <p:sp>
        <p:nvSpPr>
          <p:cNvPr id="22" name="Segnaposto testo 28">
            <a:extLst>
              <a:ext uri="{FF2B5EF4-FFF2-40B4-BE49-F238E27FC236}">
                <a16:creationId xmlns:a16="http://schemas.microsoft.com/office/drawing/2014/main" id="{F60C282D-63DE-CE4B-91F1-7E78079D120C}"/>
              </a:ext>
            </a:extLst>
          </p:cNvPr>
          <p:cNvSpPr>
            <a:spLocks noGrp="1"/>
          </p:cNvSpPr>
          <p:nvPr>
            <p:ph type="body" sz="quarter" idx="66" hasCustomPrompt="1"/>
          </p:nvPr>
        </p:nvSpPr>
        <p:spPr>
          <a:xfrm>
            <a:off x="3116007" y="2296677"/>
            <a:ext cx="908613" cy="359226"/>
          </a:xfrm>
          <a:prstGeom prst="rect">
            <a:avLst/>
          </a:prstGeom>
        </p:spPr>
        <p:txBody>
          <a:bodyPr anchor="ctr"/>
          <a:lstStyle>
            <a:lvl1pPr marL="0" indent="0" algn="ctr">
              <a:buNone/>
              <a:defRPr sz="3001" b="1" i="0">
                <a:solidFill>
                  <a:srgbClr val="008583"/>
                </a:solidFill>
                <a:latin typeface="Nexa Bold" panose="02000000000000000000" pitchFamily="2" charset="77"/>
              </a:defRPr>
            </a:lvl1pPr>
          </a:lstStyle>
          <a:p>
            <a:pPr lvl="0"/>
            <a:r>
              <a:rPr lang="it-IT" dirty="0"/>
              <a:t>X</a:t>
            </a:r>
          </a:p>
        </p:txBody>
      </p:sp>
      <p:sp>
        <p:nvSpPr>
          <p:cNvPr id="23" name="Segnaposto testo 4">
            <a:extLst>
              <a:ext uri="{FF2B5EF4-FFF2-40B4-BE49-F238E27FC236}">
                <a16:creationId xmlns:a16="http://schemas.microsoft.com/office/drawing/2014/main" id="{5BBAD0A2-B611-2A42-A5C1-5A749090EA9F}"/>
              </a:ext>
            </a:extLst>
          </p:cNvPr>
          <p:cNvSpPr>
            <a:spLocks noGrp="1"/>
          </p:cNvSpPr>
          <p:nvPr>
            <p:ph type="body" sz="quarter" idx="67" hasCustomPrompt="1"/>
          </p:nvPr>
        </p:nvSpPr>
        <p:spPr>
          <a:xfrm>
            <a:off x="3116007" y="2592403"/>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35" name="Segnaposto testo 28">
            <a:extLst>
              <a:ext uri="{FF2B5EF4-FFF2-40B4-BE49-F238E27FC236}">
                <a16:creationId xmlns:a16="http://schemas.microsoft.com/office/drawing/2014/main" id="{8D6C35A6-E616-2841-B99C-C850EEBDD172}"/>
              </a:ext>
            </a:extLst>
          </p:cNvPr>
          <p:cNvSpPr>
            <a:spLocks noGrp="1"/>
          </p:cNvSpPr>
          <p:nvPr>
            <p:ph type="body" sz="quarter" idx="68" hasCustomPrompt="1"/>
          </p:nvPr>
        </p:nvSpPr>
        <p:spPr>
          <a:xfrm>
            <a:off x="8184718" y="2296677"/>
            <a:ext cx="908613"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X</a:t>
            </a:r>
          </a:p>
        </p:txBody>
      </p:sp>
      <p:sp>
        <p:nvSpPr>
          <p:cNvPr id="36" name="Segnaposto testo 4">
            <a:extLst>
              <a:ext uri="{FF2B5EF4-FFF2-40B4-BE49-F238E27FC236}">
                <a16:creationId xmlns:a16="http://schemas.microsoft.com/office/drawing/2014/main" id="{80CE8F59-8D77-4647-BF28-0DA8FCE4D461}"/>
              </a:ext>
            </a:extLst>
          </p:cNvPr>
          <p:cNvSpPr>
            <a:spLocks noGrp="1"/>
          </p:cNvSpPr>
          <p:nvPr>
            <p:ph type="body" sz="quarter" idx="69" hasCustomPrompt="1"/>
          </p:nvPr>
        </p:nvSpPr>
        <p:spPr>
          <a:xfrm>
            <a:off x="8184718" y="2592403"/>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51" name="Segnaposto testo 28">
            <a:extLst>
              <a:ext uri="{FF2B5EF4-FFF2-40B4-BE49-F238E27FC236}">
                <a16:creationId xmlns:a16="http://schemas.microsoft.com/office/drawing/2014/main" id="{16B4896A-DA81-F649-9C50-0361F1E214F6}"/>
              </a:ext>
            </a:extLst>
          </p:cNvPr>
          <p:cNvSpPr>
            <a:spLocks noGrp="1"/>
          </p:cNvSpPr>
          <p:nvPr>
            <p:ph type="body" sz="quarter" idx="70" hasCustomPrompt="1"/>
          </p:nvPr>
        </p:nvSpPr>
        <p:spPr>
          <a:xfrm>
            <a:off x="3116007" y="3985674"/>
            <a:ext cx="908613" cy="359226"/>
          </a:xfrm>
          <a:prstGeom prst="rect">
            <a:avLst/>
          </a:prstGeom>
        </p:spPr>
        <p:txBody>
          <a:bodyPr anchor="ctr"/>
          <a:lstStyle>
            <a:lvl1pPr marL="0" indent="0" algn="ctr">
              <a:buNone/>
              <a:defRPr sz="3001" b="1" i="0">
                <a:solidFill>
                  <a:srgbClr val="FF0000"/>
                </a:solidFill>
                <a:latin typeface="Nexa Bold" panose="02000000000000000000" pitchFamily="2" charset="77"/>
              </a:defRPr>
            </a:lvl1pPr>
          </a:lstStyle>
          <a:p>
            <a:pPr lvl="0"/>
            <a:r>
              <a:rPr lang="it-IT" dirty="0"/>
              <a:t>X</a:t>
            </a:r>
          </a:p>
        </p:txBody>
      </p:sp>
      <p:sp>
        <p:nvSpPr>
          <p:cNvPr id="52" name="Segnaposto testo 4">
            <a:extLst>
              <a:ext uri="{FF2B5EF4-FFF2-40B4-BE49-F238E27FC236}">
                <a16:creationId xmlns:a16="http://schemas.microsoft.com/office/drawing/2014/main" id="{07A11D76-B1E0-7D4E-B3E5-1D4683C4B786}"/>
              </a:ext>
            </a:extLst>
          </p:cNvPr>
          <p:cNvSpPr>
            <a:spLocks noGrp="1"/>
          </p:cNvSpPr>
          <p:nvPr>
            <p:ph type="body" sz="quarter" idx="71" hasCustomPrompt="1"/>
          </p:nvPr>
        </p:nvSpPr>
        <p:spPr>
          <a:xfrm>
            <a:off x="3116007" y="4281400"/>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53" name="Segnaposto testo 28">
            <a:extLst>
              <a:ext uri="{FF2B5EF4-FFF2-40B4-BE49-F238E27FC236}">
                <a16:creationId xmlns:a16="http://schemas.microsoft.com/office/drawing/2014/main" id="{A3B2EF4A-DC81-6448-B2F6-9C1928308902}"/>
              </a:ext>
            </a:extLst>
          </p:cNvPr>
          <p:cNvSpPr>
            <a:spLocks noGrp="1"/>
          </p:cNvSpPr>
          <p:nvPr>
            <p:ph type="body" sz="quarter" idx="72" hasCustomPrompt="1"/>
          </p:nvPr>
        </p:nvSpPr>
        <p:spPr>
          <a:xfrm>
            <a:off x="8184718" y="3985674"/>
            <a:ext cx="908613"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X</a:t>
            </a:r>
          </a:p>
        </p:txBody>
      </p:sp>
      <p:sp>
        <p:nvSpPr>
          <p:cNvPr id="54" name="Segnaposto testo 4">
            <a:extLst>
              <a:ext uri="{FF2B5EF4-FFF2-40B4-BE49-F238E27FC236}">
                <a16:creationId xmlns:a16="http://schemas.microsoft.com/office/drawing/2014/main" id="{54459485-BA98-594B-A22F-58D6CA8B0D44}"/>
              </a:ext>
            </a:extLst>
          </p:cNvPr>
          <p:cNvSpPr>
            <a:spLocks noGrp="1"/>
          </p:cNvSpPr>
          <p:nvPr>
            <p:ph type="body" sz="quarter" idx="73" hasCustomPrompt="1"/>
          </p:nvPr>
        </p:nvSpPr>
        <p:spPr>
          <a:xfrm>
            <a:off x="8184718" y="4281400"/>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64" name="Segnaposto testo 4">
            <a:extLst>
              <a:ext uri="{FF2B5EF4-FFF2-40B4-BE49-F238E27FC236}">
                <a16:creationId xmlns:a16="http://schemas.microsoft.com/office/drawing/2014/main" id="{370E0010-C572-8E45-BBDA-C38CEE46A165}"/>
              </a:ext>
            </a:extLst>
          </p:cNvPr>
          <p:cNvSpPr>
            <a:spLocks noGrp="1"/>
          </p:cNvSpPr>
          <p:nvPr>
            <p:ph type="body" sz="quarter" idx="82" hasCustomPrompt="1"/>
          </p:nvPr>
        </p:nvSpPr>
        <p:spPr>
          <a:xfrm>
            <a:off x="1043220" y="1272596"/>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5" name="Segnaposto testo 4">
            <a:extLst>
              <a:ext uri="{FF2B5EF4-FFF2-40B4-BE49-F238E27FC236}">
                <a16:creationId xmlns:a16="http://schemas.microsoft.com/office/drawing/2014/main" id="{48439D9C-47FD-D54B-AE19-D6FD9245AB08}"/>
              </a:ext>
            </a:extLst>
          </p:cNvPr>
          <p:cNvSpPr>
            <a:spLocks noGrp="1"/>
          </p:cNvSpPr>
          <p:nvPr>
            <p:ph type="body" sz="quarter" idx="83" hasCustomPrompt="1"/>
          </p:nvPr>
        </p:nvSpPr>
        <p:spPr>
          <a:xfrm>
            <a:off x="1043220" y="980423"/>
            <a:ext cx="5054187" cy="290431"/>
          </a:xfrm>
          <a:prstGeom prst="rect">
            <a:avLst/>
          </a:prstGeom>
        </p:spPr>
        <p:txBody>
          <a:bodyPr anchor="ctr"/>
          <a:lstStyle>
            <a:lvl1pPr marL="0" indent="0" algn="ctr">
              <a:buNone/>
              <a:defRPr sz="1400" b="1" i="0">
                <a:solidFill>
                  <a:srgbClr val="008583"/>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31" name="Connettore 1 30">
            <a:extLst>
              <a:ext uri="{FF2B5EF4-FFF2-40B4-BE49-F238E27FC236}">
                <a16:creationId xmlns:a16="http://schemas.microsoft.com/office/drawing/2014/main" id="{8A6B4732-DAEA-D64A-BC05-D7476E8FC9D7}"/>
              </a:ext>
            </a:extLst>
          </p:cNvPr>
          <p:cNvCxnSpPr>
            <a:cxnSpLocks/>
          </p:cNvCxnSpPr>
          <p:nvPr userDrawn="1"/>
        </p:nvCxnSpPr>
        <p:spPr>
          <a:xfrm>
            <a:off x="800099" y="1063787"/>
            <a:ext cx="0" cy="4752975"/>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91" name="Connettore 1 90">
            <a:extLst>
              <a:ext uri="{FF2B5EF4-FFF2-40B4-BE49-F238E27FC236}">
                <a16:creationId xmlns:a16="http://schemas.microsoft.com/office/drawing/2014/main" id="{293A356F-BB1D-7D42-8CFD-9CB2A818C1A9}"/>
              </a:ext>
            </a:extLst>
          </p:cNvPr>
          <p:cNvCxnSpPr>
            <a:cxnSpLocks/>
          </p:cNvCxnSpPr>
          <p:nvPr userDrawn="1"/>
        </p:nvCxnSpPr>
        <p:spPr>
          <a:xfrm>
            <a:off x="6094588" y="1054822"/>
            <a:ext cx="0" cy="2112962"/>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92" name="Segnaposto testo 28">
            <a:extLst>
              <a:ext uri="{FF2B5EF4-FFF2-40B4-BE49-F238E27FC236}">
                <a16:creationId xmlns:a16="http://schemas.microsoft.com/office/drawing/2014/main" id="{3BB82BB0-7CBA-B64F-90A3-82E2C270F1C8}"/>
              </a:ext>
            </a:extLst>
          </p:cNvPr>
          <p:cNvSpPr>
            <a:spLocks noGrp="1"/>
          </p:cNvSpPr>
          <p:nvPr>
            <p:ph type="body" sz="quarter" idx="86" hasCustomPrompt="1"/>
          </p:nvPr>
        </p:nvSpPr>
        <p:spPr>
          <a:xfrm>
            <a:off x="5704211" y="3280500"/>
            <a:ext cx="764686" cy="281646"/>
          </a:xfrm>
          <a:prstGeom prst="rect">
            <a:avLst/>
          </a:prstGeom>
          <a:solidFill>
            <a:schemeClr val="bg1"/>
          </a:solidFill>
        </p:spPr>
        <p:txBody>
          <a:bodyPr anchor="ctr"/>
          <a:lstStyle>
            <a:lvl1pPr marL="0" indent="0" algn="ctr">
              <a:lnSpc>
                <a:spcPct val="50000"/>
              </a:lnSpc>
              <a:buNone/>
              <a:defRPr sz="1600" b="1" i="0">
                <a:solidFill>
                  <a:srgbClr val="004F90"/>
                </a:solidFill>
                <a:latin typeface="+mn-lt"/>
              </a:defRPr>
            </a:lvl1pPr>
          </a:lstStyle>
          <a:p>
            <a:pPr lvl="0"/>
            <a:r>
              <a:rPr lang="it-IT" dirty="0"/>
              <a:t>Tempo</a:t>
            </a:r>
          </a:p>
        </p:txBody>
      </p:sp>
      <p:cxnSp>
        <p:nvCxnSpPr>
          <p:cNvPr id="97" name="Connettore 1 96">
            <a:extLst>
              <a:ext uri="{FF2B5EF4-FFF2-40B4-BE49-F238E27FC236}">
                <a16:creationId xmlns:a16="http://schemas.microsoft.com/office/drawing/2014/main" id="{3B79CFB5-DD94-A640-8805-AAB2854FDA59}"/>
              </a:ext>
            </a:extLst>
          </p:cNvPr>
          <p:cNvCxnSpPr>
            <a:cxnSpLocks/>
          </p:cNvCxnSpPr>
          <p:nvPr userDrawn="1"/>
        </p:nvCxnSpPr>
        <p:spPr>
          <a:xfrm>
            <a:off x="6094588" y="3615075"/>
            <a:ext cx="0" cy="2141496"/>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98" name="Segnaposto testo 4">
            <a:extLst>
              <a:ext uri="{FF2B5EF4-FFF2-40B4-BE49-F238E27FC236}">
                <a16:creationId xmlns:a16="http://schemas.microsoft.com/office/drawing/2014/main" id="{9BEC0DCD-9968-AE48-9E6E-3763233913DF}"/>
              </a:ext>
            </a:extLst>
          </p:cNvPr>
          <p:cNvSpPr>
            <a:spLocks noGrp="1"/>
          </p:cNvSpPr>
          <p:nvPr>
            <p:ph type="body" sz="quarter" idx="87" hasCustomPrompt="1"/>
          </p:nvPr>
        </p:nvSpPr>
        <p:spPr>
          <a:xfrm>
            <a:off x="6111931" y="1272596"/>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9" name="Segnaposto testo 4">
            <a:extLst>
              <a:ext uri="{FF2B5EF4-FFF2-40B4-BE49-F238E27FC236}">
                <a16:creationId xmlns:a16="http://schemas.microsoft.com/office/drawing/2014/main" id="{BA797BE1-E232-894F-9289-3F6E561905B9}"/>
              </a:ext>
            </a:extLst>
          </p:cNvPr>
          <p:cNvSpPr>
            <a:spLocks noGrp="1"/>
          </p:cNvSpPr>
          <p:nvPr>
            <p:ph type="body" sz="quarter" idx="88" hasCustomPrompt="1"/>
          </p:nvPr>
        </p:nvSpPr>
        <p:spPr>
          <a:xfrm>
            <a:off x="6111931" y="980423"/>
            <a:ext cx="5054187" cy="290431"/>
          </a:xfrm>
          <a:prstGeom prst="rect">
            <a:avLst/>
          </a:prstGeom>
        </p:spPr>
        <p:txBody>
          <a:bodyPr anchor="ctr"/>
          <a:lstStyle>
            <a:lvl1pPr marL="0" indent="0" algn="ctr">
              <a:buNone/>
              <a:defRPr sz="1400" b="1" i="0">
                <a:solidFill>
                  <a:srgbClr val="004F9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08F7F1E6-FF75-F848-9419-C97117B7FEF9}"/>
              </a:ext>
            </a:extLst>
          </p:cNvPr>
          <p:cNvSpPr>
            <a:spLocks noGrp="1"/>
          </p:cNvSpPr>
          <p:nvPr>
            <p:ph type="body" sz="quarter" idx="89" hasCustomPrompt="1"/>
          </p:nvPr>
        </p:nvSpPr>
        <p:spPr>
          <a:xfrm>
            <a:off x="1043220" y="5390717"/>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1" name="Segnaposto testo 4">
            <a:extLst>
              <a:ext uri="{FF2B5EF4-FFF2-40B4-BE49-F238E27FC236}">
                <a16:creationId xmlns:a16="http://schemas.microsoft.com/office/drawing/2014/main" id="{CA82E7B5-8C4A-0C44-A026-42FCAAC470CB}"/>
              </a:ext>
            </a:extLst>
          </p:cNvPr>
          <p:cNvSpPr>
            <a:spLocks noGrp="1"/>
          </p:cNvSpPr>
          <p:nvPr>
            <p:ph type="body" sz="quarter" idx="90" hasCustomPrompt="1"/>
          </p:nvPr>
        </p:nvSpPr>
        <p:spPr>
          <a:xfrm>
            <a:off x="1043220" y="5089579"/>
            <a:ext cx="5054187" cy="290431"/>
          </a:xfrm>
          <a:prstGeom prst="rect">
            <a:avLst/>
          </a:prstGeom>
        </p:spPr>
        <p:txBody>
          <a:bodyPr anchor="ctr"/>
          <a:lstStyle>
            <a:lvl1pPr marL="0" indent="0" algn="ctr">
              <a:buNone/>
              <a:defRPr sz="1400" b="1" i="0">
                <a:solidFill>
                  <a:srgbClr val="FF000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2" name="Segnaposto testo 4">
            <a:extLst>
              <a:ext uri="{FF2B5EF4-FFF2-40B4-BE49-F238E27FC236}">
                <a16:creationId xmlns:a16="http://schemas.microsoft.com/office/drawing/2014/main" id="{2BF3BBF6-A000-294E-908A-449A2A2330D9}"/>
              </a:ext>
            </a:extLst>
          </p:cNvPr>
          <p:cNvSpPr>
            <a:spLocks noGrp="1"/>
          </p:cNvSpPr>
          <p:nvPr>
            <p:ph type="body" sz="quarter" idx="91" hasCustomPrompt="1"/>
          </p:nvPr>
        </p:nvSpPr>
        <p:spPr>
          <a:xfrm>
            <a:off x="6111931" y="5390717"/>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3" name="Segnaposto testo 4">
            <a:extLst>
              <a:ext uri="{FF2B5EF4-FFF2-40B4-BE49-F238E27FC236}">
                <a16:creationId xmlns:a16="http://schemas.microsoft.com/office/drawing/2014/main" id="{31842FDB-2C12-BE4F-B3BE-9F9C9CA80C76}"/>
              </a:ext>
            </a:extLst>
          </p:cNvPr>
          <p:cNvSpPr>
            <a:spLocks noGrp="1"/>
          </p:cNvSpPr>
          <p:nvPr>
            <p:ph type="body" sz="quarter" idx="92" hasCustomPrompt="1"/>
          </p:nvPr>
        </p:nvSpPr>
        <p:spPr>
          <a:xfrm>
            <a:off x="6111931" y="5089579"/>
            <a:ext cx="5054187" cy="290431"/>
          </a:xfrm>
          <a:prstGeom prst="rect">
            <a:avLst/>
          </a:prstGeom>
        </p:spPr>
        <p:txBody>
          <a:bodyPr anchor="ctr"/>
          <a:lstStyle>
            <a:lvl1pPr marL="0" indent="0" algn="ctr">
              <a:buNone/>
              <a:defRPr sz="1400" b="1" i="0">
                <a:solidFill>
                  <a:srgbClr val="004F9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6" name="Rettangolo con angoli arrotondati 105">
            <a:extLst>
              <a:ext uri="{FF2B5EF4-FFF2-40B4-BE49-F238E27FC236}">
                <a16:creationId xmlns:a16="http://schemas.microsoft.com/office/drawing/2014/main" id="{2A99B7FA-5E4D-0140-B9E3-4AC04BCD4769}"/>
              </a:ext>
            </a:extLst>
          </p:cNvPr>
          <p:cNvSpPr/>
          <p:nvPr userDrawn="1"/>
        </p:nvSpPr>
        <p:spPr>
          <a:xfrm>
            <a:off x="228245" y="2891559"/>
            <a:ext cx="1167052" cy="9911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004F90"/>
                </a:solidFill>
              </a:rPr>
              <a:t>TESTO</a:t>
            </a:r>
          </a:p>
        </p:txBody>
      </p:sp>
      <p:sp>
        <p:nvSpPr>
          <p:cNvPr id="2" name="Segnaposto testo 28">
            <a:extLst>
              <a:ext uri="{FF2B5EF4-FFF2-40B4-BE49-F238E27FC236}">
                <a16:creationId xmlns:a16="http://schemas.microsoft.com/office/drawing/2014/main" id="{C99555AB-7355-FF2F-A1D8-A86078F67F9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467685145"/>
      </p:ext>
    </p:extLst>
  </p:cSld>
  <p:clrMapOvr>
    <a:masterClrMapping/>
  </p:clrMapOvr>
  <p:extLst>
    <p:ext uri="{DCECCB84-F9BA-43D5-87BE-67443E8EF086}">
      <p15:sldGuideLst xmlns:p15="http://schemas.microsoft.com/office/powerpoint/2012/main">
        <p15:guide id="1" pos="3205">
          <p15:clr>
            <a:srgbClr val="FBAE40"/>
          </p15:clr>
        </p15:guide>
        <p15:guide id="2" orient="horz" pos="213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ertina THE COMPANY">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C1E21A1-FD2F-35E5-F8AE-C14C11A05C6B}"/>
              </a:ext>
            </a:extLst>
          </p:cNvPr>
          <p:cNvPicPr>
            <a:picLocks noChangeAspect="1"/>
          </p:cNvPicPr>
          <p:nvPr userDrawn="1"/>
        </p:nvPicPr>
        <p:blipFill>
          <a:blip r:embed="rId2"/>
          <a:srcRect/>
          <a:stretch/>
        </p:blipFill>
        <p:spPr>
          <a:xfrm>
            <a:off x="2597150" y="0"/>
            <a:ext cx="9594850" cy="6858000"/>
          </a:xfrm>
          <a:prstGeom prst="rect">
            <a:avLst/>
          </a:prstGeom>
        </p:spPr>
      </p:pic>
      <p:sp>
        <p:nvSpPr>
          <p:cNvPr id="20" name="Rettangolo 19">
            <a:extLst>
              <a:ext uri="{FF2B5EF4-FFF2-40B4-BE49-F238E27FC236}">
                <a16:creationId xmlns:a16="http://schemas.microsoft.com/office/drawing/2014/main" id="{92DAC3C2-BE52-DFD7-723E-FC6DF752F6AA}"/>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Immagine 21" descr="Immagine che contiene disegnando&#10;&#10;Descrizione generata automaticamente">
            <a:extLst>
              <a:ext uri="{FF2B5EF4-FFF2-40B4-BE49-F238E27FC236}">
                <a16:creationId xmlns:a16="http://schemas.microsoft.com/office/drawing/2014/main" id="{BB1FFDF1-E54D-0793-C181-32A39433476F}"/>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4" name="Titolo 26">
            <a:extLst>
              <a:ext uri="{FF2B5EF4-FFF2-40B4-BE49-F238E27FC236}">
                <a16:creationId xmlns:a16="http://schemas.microsoft.com/office/drawing/2014/main" id="{0FE7D777-D094-1AA9-890F-E738D09B7042}"/>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103161245"/>
      </p:ext>
    </p:extLst>
  </p:cSld>
  <p:clrMapOvr>
    <a:masterClrMapping/>
  </p:clrMapOvr>
  <p:extLst>
    <p:ext uri="{DCECCB84-F9BA-43D5-87BE-67443E8EF086}">
      <p15:sldGuideLst xmlns:p15="http://schemas.microsoft.com/office/powerpoint/2012/main">
        <p15:guide id="1" orient="horz" userDrawn="1">
          <p15:clr>
            <a:srgbClr val="FBAE40"/>
          </p15:clr>
        </p15:guide>
        <p15:guide id="2" orient="horz" pos="43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ertina THE INDUSTRY">
    <p:spTree>
      <p:nvGrpSpPr>
        <p:cNvPr id="1" name=""/>
        <p:cNvGrpSpPr/>
        <p:nvPr/>
      </p:nvGrpSpPr>
      <p:grpSpPr>
        <a:xfrm>
          <a:off x="0" y="0"/>
          <a:ext cx="0" cy="0"/>
          <a:chOff x="0" y="0"/>
          <a:chExt cx="0" cy="0"/>
        </a:xfrm>
      </p:grpSpPr>
      <p:pic>
        <p:nvPicPr>
          <p:cNvPr id="3" name="Immagine 2" descr="Immagine che contiene strumento scrittorio, blu&#10;&#10;Descrizione generata automaticamente">
            <a:extLst>
              <a:ext uri="{FF2B5EF4-FFF2-40B4-BE49-F238E27FC236}">
                <a16:creationId xmlns:a16="http://schemas.microsoft.com/office/drawing/2014/main" id="{6F4529CF-ADCD-62AD-A63E-6126D0C458DB}"/>
              </a:ext>
            </a:extLst>
          </p:cNvPr>
          <p:cNvPicPr>
            <a:picLocks noChangeAspect="1"/>
          </p:cNvPicPr>
          <p:nvPr userDrawn="1"/>
        </p:nvPicPr>
        <p:blipFill>
          <a:blip r:embed="rId2"/>
          <a:stretch>
            <a:fillRect/>
          </a:stretch>
        </p:blipFill>
        <p:spPr>
          <a:xfrm>
            <a:off x="3568700" y="0"/>
            <a:ext cx="8623300" cy="6868115"/>
          </a:xfrm>
          <a:prstGeom prst="rect">
            <a:avLst/>
          </a:prstGeom>
        </p:spPr>
      </p:pic>
      <p:sp>
        <p:nvSpPr>
          <p:cNvPr id="13" name="Rettangolo 12">
            <a:extLst>
              <a:ext uri="{FF2B5EF4-FFF2-40B4-BE49-F238E27FC236}">
                <a16:creationId xmlns:a16="http://schemas.microsoft.com/office/drawing/2014/main" id="{9F26A73F-1E46-6E0C-D5F7-761AC5A3207C}"/>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descr="Immagine che contiene disegnando&#10;&#10;Descrizione generata automaticamente">
            <a:extLst>
              <a:ext uri="{FF2B5EF4-FFF2-40B4-BE49-F238E27FC236}">
                <a16:creationId xmlns:a16="http://schemas.microsoft.com/office/drawing/2014/main" id="{35FC52E2-4E70-9267-0179-71B04F3A7007}"/>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4" name="Titolo 26">
            <a:extLst>
              <a:ext uri="{FF2B5EF4-FFF2-40B4-BE49-F238E27FC236}">
                <a16:creationId xmlns:a16="http://schemas.microsoft.com/office/drawing/2014/main" id="{E74624E8-FF79-335E-FD71-A17271972212}"/>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906464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ertina THE STRATEGY">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9961D7B-FDE2-3BEC-D66B-FB4DB01B4657}"/>
              </a:ext>
            </a:extLst>
          </p:cNvPr>
          <p:cNvPicPr>
            <a:picLocks noChangeAspect="1"/>
          </p:cNvPicPr>
          <p:nvPr userDrawn="1"/>
        </p:nvPicPr>
        <p:blipFill>
          <a:blip r:embed="rId2"/>
          <a:srcRect/>
          <a:stretch/>
        </p:blipFill>
        <p:spPr>
          <a:xfrm>
            <a:off x="3651250" y="0"/>
            <a:ext cx="8540750" cy="6858000"/>
          </a:xfrm>
          <a:prstGeom prst="rect">
            <a:avLst/>
          </a:prstGeom>
        </p:spPr>
      </p:pic>
      <p:sp>
        <p:nvSpPr>
          <p:cNvPr id="12" name="Rettangolo 11">
            <a:extLst>
              <a:ext uri="{FF2B5EF4-FFF2-40B4-BE49-F238E27FC236}">
                <a16:creationId xmlns:a16="http://schemas.microsoft.com/office/drawing/2014/main" id="{79B82847-7F26-3850-E4E4-1448433D8950}"/>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4137DC85-B785-B127-C9BB-C682C7A5AE8E}"/>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5" name="Titolo 26">
            <a:extLst>
              <a:ext uri="{FF2B5EF4-FFF2-40B4-BE49-F238E27FC236}">
                <a16:creationId xmlns:a16="http://schemas.microsoft.com/office/drawing/2014/main" id="{688C3C9B-819D-493D-F423-969F7C75C0BC}"/>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05574778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ertina FINANCIAL HIGHLIGHTS">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1AFFE1-3DD1-CE49-9425-C11E4ED12D9B}"/>
              </a:ext>
            </a:extLst>
          </p:cNvPr>
          <p:cNvPicPr>
            <a:picLocks noChangeAspect="1"/>
          </p:cNvPicPr>
          <p:nvPr userDrawn="1"/>
        </p:nvPicPr>
        <p:blipFill>
          <a:blip r:embed="rId2"/>
          <a:srcRect/>
          <a:stretch/>
        </p:blipFill>
        <p:spPr>
          <a:xfrm>
            <a:off x="3968750" y="0"/>
            <a:ext cx="8223250" cy="6858000"/>
          </a:xfrm>
          <a:prstGeom prst="rect">
            <a:avLst/>
          </a:prstGeom>
        </p:spPr>
      </p:pic>
      <p:sp>
        <p:nvSpPr>
          <p:cNvPr id="12" name="Rettangolo 11">
            <a:extLst>
              <a:ext uri="{FF2B5EF4-FFF2-40B4-BE49-F238E27FC236}">
                <a16:creationId xmlns:a16="http://schemas.microsoft.com/office/drawing/2014/main" id="{C06FA368-FB92-CEA9-109E-CC3892330B50}"/>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31B79F09-F70B-3C3C-27D4-22382B664F60}"/>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B12DF703-150F-F910-E8A2-7F6390741AB2}"/>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21254616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ertina GOVERNANC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5627676-37D9-A446-B9AE-2436B8DD1715}"/>
              </a:ext>
            </a:extLst>
          </p:cNvPr>
          <p:cNvPicPr>
            <a:picLocks noChangeAspect="1"/>
          </p:cNvPicPr>
          <p:nvPr userDrawn="1"/>
        </p:nvPicPr>
        <p:blipFill>
          <a:blip r:embed="rId2"/>
          <a:srcRect/>
          <a:stretch/>
        </p:blipFill>
        <p:spPr>
          <a:xfrm>
            <a:off x="3968756" y="4"/>
            <a:ext cx="8223248" cy="6857999"/>
          </a:xfrm>
          <a:prstGeom prst="rect">
            <a:avLst/>
          </a:prstGeom>
        </p:spPr>
      </p:pic>
      <p:sp>
        <p:nvSpPr>
          <p:cNvPr id="12" name="Rettangolo 11">
            <a:extLst>
              <a:ext uri="{FF2B5EF4-FFF2-40B4-BE49-F238E27FC236}">
                <a16:creationId xmlns:a16="http://schemas.microsoft.com/office/drawing/2014/main" id="{C4DEA8AE-729A-2735-4C78-B258C6179DA0}"/>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D842427C-A0C8-9FD7-6A00-1EE98B2546A9}"/>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064FA1F3-E88E-A0B7-0470-77DC1CC0D1C6}"/>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16261214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ice_1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6" y="3400698"/>
            <a:ext cx="6008361"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Segnaposto testo 28">
            <a:extLst>
              <a:ext uri="{FF2B5EF4-FFF2-40B4-BE49-F238E27FC236}">
                <a16:creationId xmlns:a16="http://schemas.microsoft.com/office/drawing/2014/main" id="{4FDA6AA7-60D1-6F42-8F5E-23493264B3FA}"/>
              </a:ext>
            </a:extLst>
          </p:cNvPr>
          <p:cNvSpPr>
            <a:spLocks noGrp="1"/>
          </p:cNvSpPr>
          <p:nvPr>
            <p:ph type="body" sz="quarter" idx="10"/>
          </p:nvPr>
        </p:nvSpPr>
        <p:spPr>
          <a:xfrm>
            <a:off x="5434217" y="3513594"/>
            <a:ext cx="6354762" cy="346885"/>
          </a:xfrm>
          <a:prstGeom prst="rect">
            <a:avLst/>
          </a:prstGeom>
        </p:spPr>
        <p:txBody>
          <a:bodyPr/>
          <a:lstStyle>
            <a:lvl1pPr marL="0" indent="0">
              <a:buNone/>
              <a:defRPr sz="2200" b="1" i="0">
                <a:solidFill>
                  <a:schemeClr val="bg1"/>
                </a:solidFill>
                <a:latin typeface="Nexa Bold" panose="02000000000000000000" pitchFamily="2" charset="77"/>
              </a:defRPr>
            </a:lvl1pPr>
          </a:lstStyle>
          <a:p>
            <a:pPr lvl="0"/>
            <a:endParaRPr lang="it-IT" dirty="0"/>
          </a:p>
        </p:txBody>
      </p:sp>
      <p:sp>
        <p:nvSpPr>
          <p:cNvPr id="8" name="Ovale 7">
            <a:extLst>
              <a:ext uri="{FF2B5EF4-FFF2-40B4-BE49-F238E27FC236}">
                <a16:creationId xmlns:a16="http://schemas.microsoft.com/office/drawing/2014/main" id="{779B56F0-CE19-3A42-A6F3-4D9F2859782B}"/>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1" name="Titolo 26">
            <a:extLst>
              <a:ext uri="{FF2B5EF4-FFF2-40B4-BE49-F238E27FC236}">
                <a16:creationId xmlns:a16="http://schemas.microsoft.com/office/drawing/2014/main" id="{CBF0B9E1-9DC2-7F43-A43D-24ADF48CC2A4}"/>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7" name="Immagine 6" descr="Immagine che contiene disegnando&#10;&#10;Descrizione generata automaticamente">
            <a:extLst>
              <a:ext uri="{FF2B5EF4-FFF2-40B4-BE49-F238E27FC236}">
                <a16:creationId xmlns:a16="http://schemas.microsoft.com/office/drawing/2014/main" id="{1A585577-FEAB-E045-AA3E-D8596B78C2D3}"/>
              </a:ext>
            </a:extLst>
          </p:cNvPr>
          <p:cNvPicPr>
            <a:picLocks noChangeAspect="1"/>
          </p:cNvPicPr>
          <p:nvPr userDrawn="1"/>
        </p:nvPicPr>
        <p:blipFill>
          <a:blip r:embed="rId2"/>
          <a:stretch>
            <a:fillRect/>
          </a:stretch>
        </p:blipFill>
        <p:spPr>
          <a:xfrm>
            <a:off x="5401057" y="839919"/>
            <a:ext cx="2560321" cy="656890"/>
          </a:xfrm>
          <a:prstGeom prst="rect">
            <a:avLst/>
          </a:prstGeom>
        </p:spPr>
      </p:pic>
    </p:spTree>
    <p:extLst>
      <p:ext uri="{BB962C8B-B14F-4D97-AF65-F5344CB8AC3E}">
        <p14:creationId xmlns:p14="http://schemas.microsoft.com/office/powerpoint/2010/main" val="2475718353"/>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ertina ADMINISTRATION">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DEA837F-74E5-BD42-84A8-72DC0F5209B9}"/>
              </a:ext>
            </a:extLst>
          </p:cNvPr>
          <p:cNvPicPr>
            <a:picLocks noChangeAspect="1"/>
          </p:cNvPicPr>
          <p:nvPr userDrawn="1"/>
        </p:nvPicPr>
        <p:blipFill>
          <a:blip r:embed="rId2"/>
          <a:srcRect/>
          <a:stretch/>
        </p:blipFill>
        <p:spPr>
          <a:xfrm>
            <a:off x="3973777" y="4190"/>
            <a:ext cx="8218226" cy="6853810"/>
          </a:xfrm>
          <a:prstGeom prst="rect">
            <a:avLst/>
          </a:prstGeom>
        </p:spPr>
      </p:pic>
      <p:sp>
        <p:nvSpPr>
          <p:cNvPr id="12" name="Rettangolo 11">
            <a:extLst>
              <a:ext uri="{FF2B5EF4-FFF2-40B4-BE49-F238E27FC236}">
                <a16:creationId xmlns:a16="http://schemas.microsoft.com/office/drawing/2014/main" id="{58B7E224-E9EE-D426-7AF2-AFD120151A09}"/>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F97E8EB9-C365-7001-B0D2-B3A010CD601D}"/>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88C1808B-C5C0-37D0-9125-210C326E80A6}"/>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932449021"/>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ertina ALLEGATI ">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46D0693-1B0A-5846-82B9-204C6146D2FE}"/>
              </a:ext>
            </a:extLst>
          </p:cNvPr>
          <p:cNvPicPr>
            <a:picLocks noChangeAspect="1"/>
          </p:cNvPicPr>
          <p:nvPr userDrawn="1"/>
        </p:nvPicPr>
        <p:blipFill>
          <a:blip r:embed="rId2"/>
          <a:srcRect/>
          <a:stretch/>
        </p:blipFill>
        <p:spPr>
          <a:xfrm>
            <a:off x="3968750" y="0"/>
            <a:ext cx="8223250" cy="6858000"/>
          </a:xfrm>
          <a:prstGeom prst="rect">
            <a:avLst/>
          </a:prstGeom>
        </p:spPr>
      </p:pic>
      <p:sp>
        <p:nvSpPr>
          <p:cNvPr id="12" name="Rettangolo 11">
            <a:extLst>
              <a:ext uri="{FF2B5EF4-FFF2-40B4-BE49-F238E27FC236}">
                <a16:creationId xmlns:a16="http://schemas.microsoft.com/office/drawing/2014/main" id="{46D7F30A-F094-98E7-4BE2-56E4CA7887A0}"/>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D27689EE-19B8-D7D7-86CD-A2E449B96AB7}"/>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28477221-F1F4-FC5D-512A-35FA86D061BE}"/>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300111477"/>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ertina INVESTMENT CASE ">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3DACF09-8CD1-EF4B-B387-BA381488D835}"/>
              </a:ext>
            </a:extLst>
          </p:cNvPr>
          <p:cNvPicPr>
            <a:picLocks noChangeAspect="1"/>
          </p:cNvPicPr>
          <p:nvPr userDrawn="1"/>
        </p:nvPicPr>
        <p:blipFill>
          <a:blip r:embed="rId2"/>
          <a:srcRect/>
          <a:stretch/>
        </p:blipFill>
        <p:spPr>
          <a:xfrm>
            <a:off x="3987801" y="0"/>
            <a:ext cx="8223250" cy="6858000"/>
          </a:xfrm>
          <a:prstGeom prst="rect">
            <a:avLst/>
          </a:prstGeom>
        </p:spPr>
      </p:pic>
      <p:sp>
        <p:nvSpPr>
          <p:cNvPr id="12" name="Rettangolo 11">
            <a:extLst>
              <a:ext uri="{FF2B5EF4-FFF2-40B4-BE49-F238E27FC236}">
                <a16:creationId xmlns:a16="http://schemas.microsoft.com/office/drawing/2014/main" id="{287ABA3C-303E-D8B8-1FBF-50F5096A7FBF}"/>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444F4BB5-F553-43C4-1CF3-D6A0D60888E3}"/>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ADBE1A97-D252-5D96-99AF-1B4AD8E88A2E}"/>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4033967841"/>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ertina COMMERCIAL ORGANIZATION ">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5A6DDB-13E3-C1B5-D338-9DFE77751DBC}"/>
              </a:ext>
            </a:extLst>
          </p:cNvPr>
          <p:cNvPicPr>
            <a:picLocks noChangeAspect="1"/>
          </p:cNvPicPr>
          <p:nvPr userDrawn="1"/>
        </p:nvPicPr>
        <p:blipFill>
          <a:blip r:embed="rId2"/>
          <a:srcRect/>
          <a:stretch/>
        </p:blipFill>
        <p:spPr>
          <a:xfrm>
            <a:off x="3511550" y="0"/>
            <a:ext cx="8680450" cy="6858000"/>
          </a:xfrm>
          <a:prstGeom prst="rect">
            <a:avLst/>
          </a:prstGeom>
        </p:spPr>
      </p:pic>
      <p:sp>
        <p:nvSpPr>
          <p:cNvPr id="12" name="Rettangolo 11">
            <a:extLst>
              <a:ext uri="{FF2B5EF4-FFF2-40B4-BE49-F238E27FC236}">
                <a16:creationId xmlns:a16="http://schemas.microsoft.com/office/drawing/2014/main" id="{8D02E5C7-4466-1933-7BE4-EC312E6A51F5}"/>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descr="Immagine che contiene disegnando&#10;&#10;Descrizione generata automaticamente">
            <a:extLst>
              <a:ext uri="{FF2B5EF4-FFF2-40B4-BE49-F238E27FC236}">
                <a16:creationId xmlns:a16="http://schemas.microsoft.com/office/drawing/2014/main" id="{4ACD5583-6CB4-DD8F-2D85-CDA4CBC43CD8}"/>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83BA1D22-5BBC-3DEF-7352-DC0521BD61BD}"/>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609401666"/>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ertina FINAL REMARKS ">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27EA9E-F47F-1B4F-BA05-9A6D6BC1EE17}"/>
              </a:ext>
            </a:extLst>
          </p:cNvPr>
          <p:cNvPicPr>
            <a:picLocks noChangeAspect="1"/>
          </p:cNvPicPr>
          <p:nvPr userDrawn="1"/>
        </p:nvPicPr>
        <p:blipFill>
          <a:blip r:embed="rId2"/>
          <a:srcRect/>
          <a:stretch/>
        </p:blipFill>
        <p:spPr>
          <a:xfrm>
            <a:off x="3968750" y="0"/>
            <a:ext cx="8223250" cy="6858000"/>
          </a:xfrm>
          <a:prstGeom prst="rect">
            <a:avLst/>
          </a:prstGeom>
        </p:spPr>
      </p:pic>
      <p:sp>
        <p:nvSpPr>
          <p:cNvPr id="9" name="Rettangolo 8">
            <a:extLst>
              <a:ext uri="{FF2B5EF4-FFF2-40B4-BE49-F238E27FC236}">
                <a16:creationId xmlns:a16="http://schemas.microsoft.com/office/drawing/2014/main" id="{77C6E07F-F3A6-A24A-3082-229514AD2564}"/>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disegnando&#10;&#10;Descrizione generata automaticamente">
            <a:extLst>
              <a:ext uri="{FF2B5EF4-FFF2-40B4-BE49-F238E27FC236}">
                <a16:creationId xmlns:a16="http://schemas.microsoft.com/office/drawing/2014/main" id="{CA7DDA4E-728D-5E35-2864-75C3ED628ED8}"/>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2" name="Titolo 26">
            <a:extLst>
              <a:ext uri="{FF2B5EF4-FFF2-40B4-BE49-F238E27FC236}">
                <a16:creationId xmlns:a16="http://schemas.microsoft.com/office/drawing/2014/main" id="{5918FBCA-5AA8-64E1-76D9-9E5B58FB2965}"/>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190118209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ertina INVESTMENT RATIONALE ">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CD0D3F-F8E3-2E43-BEDB-9AA9A54BFE03}"/>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B6B99F08-6346-FC08-EFCA-E3A30D40820D}"/>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4F71FDE5-FD90-A9F8-A624-9313D7EEB1B8}"/>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43618E37-D919-9480-7CE1-500B77C2DD15}"/>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68000456"/>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ertina IT STRUCTURE ">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E9C2C9B-28DA-A548-974B-06721A844890}"/>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DDA84FB8-E346-4393-233D-4F946B79DE10}"/>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73EFEB32-8211-E557-4035-900A25C8A8C0}"/>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2A4D1114-5836-D2CB-EB30-07321505405A}"/>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862745267"/>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ertina LOGISTICS SETUP ">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1C4F7480-BD16-10C9-C759-A5F9A0CC9718}"/>
              </a:ext>
            </a:extLst>
          </p:cNvPr>
          <p:cNvPicPr>
            <a:picLocks noChangeAspect="1"/>
          </p:cNvPicPr>
          <p:nvPr userDrawn="1"/>
        </p:nvPicPr>
        <p:blipFill>
          <a:blip r:embed="rId2"/>
          <a:srcRect/>
          <a:stretch/>
        </p:blipFill>
        <p:spPr>
          <a:xfrm>
            <a:off x="3378200" y="0"/>
            <a:ext cx="8813800" cy="6858000"/>
          </a:xfrm>
          <a:prstGeom prst="rect">
            <a:avLst/>
          </a:prstGeom>
        </p:spPr>
      </p:pic>
      <p:sp>
        <p:nvSpPr>
          <p:cNvPr id="2" name="Rettangolo 1">
            <a:extLst>
              <a:ext uri="{FF2B5EF4-FFF2-40B4-BE49-F238E27FC236}">
                <a16:creationId xmlns:a16="http://schemas.microsoft.com/office/drawing/2014/main" id="{858FC81D-E942-79B4-EA93-F6B0F62B3E7F}"/>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41EB5340-73FF-8677-F862-6CDC44C3587A}"/>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CF289506-7572-69D1-7A8F-4BFAF6FAE782}"/>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4235854486"/>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ertina IMG Azienda 01">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2769E54-4B93-3FD2-A012-7E07A61F628D}"/>
              </a:ext>
            </a:extLst>
          </p:cNvPr>
          <p:cNvPicPr>
            <a:picLocks noChangeAspect="1"/>
          </p:cNvPicPr>
          <p:nvPr userDrawn="1"/>
        </p:nvPicPr>
        <p:blipFill>
          <a:blip r:embed="rId2"/>
          <a:srcRect/>
          <a:stretch/>
        </p:blipFill>
        <p:spPr>
          <a:xfrm>
            <a:off x="3079750" y="0"/>
            <a:ext cx="9112250" cy="6858000"/>
          </a:xfrm>
          <a:prstGeom prst="rect">
            <a:avLst/>
          </a:prstGeom>
        </p:spPr>
      </p:pic>
      <p:sp>
        <p:nvSpPr>
          <p:cNvPr id="2" name="Rettangolo 1">
            <a:extLst>
              <a:ext uri="{FF2B5EF4-FFF2-40B4-BE49-F238E27FC236}">
                <a16:creationId xmlns:a16="http://schemas.microsoft.com/office/drawing/2014/main" id="{CA95C4A7-6FDE-C483-8CB6-7DD4C2C2023F}"/>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C1212F69-9285-514A-FB0E-6B0BA53574EE}"/>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EB274071-DF52-3B3B-5456-15EBDD6D8F4C}"/>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933212241"/>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ertina IMG Azienda 02">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E6A6DB3-E1D2-D346-AC2F-A4090FDAC8C8}"/>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637804AA-C827-1A97-9317-159B699A2EDB}"/>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B5040AD6-DFF8-C006-D23D-06CFE70FF0F5}"/>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5297ED8D-CCDC-1F3F-5F27-5DA7DE1521DB}"/>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1718156384"/>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ice_2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8" y="3065899"/>
            <a:ext cx="6008366"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8" y="3759389"/>
            <a:ext cx="6008366"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9" name="Segnaposto testo 28">
            <a:extLst>
              <a:ext uri="{FF2B5EF4-FFF2-40B4-BE49-F238E27FC236}">
                <a16:creationId xmlns:a16="http://schemas.microsoft.com/office/drawing/2014/main" id="{4FDA6AA7-60D1-6F42-8F5E-23493264B3FA}"/>
              </a:ext>
            </a:extLst>
          </p:cNvPr>
          <p:cNvSpPr>
            <a:spLocks noGrp="1"/>
          </p:cNvSpPr>
          <p:nvPr>
            <p:ph type="body" sz="quarter" idx="10"/>
          </p:nvPr>
        </p:nvSpPr>
        <p:spPr>
          <a:xfrm>
            <a:off x="5434218" y="317880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4122997C-8FA4-284C-9907-314AD8BCB9F2}"/>
              </a:ext>
            </a:extLst>
          </p:cNvPr>
          <p:cNvSpPr>
            <a:spLocks noGrp="1"/>
          </p:cNvSpPr>
          <p:nvPr>
            <p:ph type="body" sz="quarter" idx="11"/>
          </p:nvPr>
        </p:nvSpPr>
        <p:spPr>
          <a:xfrm>
            <a:off x="5434218" y="387548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1" name="Titolo 26">
            <a:extLst>
              <a:ext uri="{FF2B5EF4-FFF2-40B4-BE49-F238E27FC236}">
                <a16:creationId xmlns:a16="http://schemas.microsoft.com/office/drawing/2014/main" id="{FC93685B-6102-4A43-9DCC-8817413F15A5}"/>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9" name="Immagine 8" descr="Immagine che contiene disegnando&#10;&#10;Descrizione generata automaticamente">
            <a:extLst>
              <a:ext uri="{FF2B5EF4-FFF2-40B4-BE49-F238E27FC236}">
                <a16:creationId xmlns:a16="http://schemas.microsoft.com/office/drawing/2014/main" id="{F7F49BE4-FFC2-6D4F-A003-AED08467C9C7}"/>
              </a:ext>
            </a:extLst>
          </p:cNvPr>
          <p:cNvPicPr>
            <a:picLocks noChangeAspect="1"/>
          </p:cNvPicPr>
          <p:nvPr userDrawn="1"/>
        </p:nvPicPr>
        <p:blipFill>
          <a:blip r:embed="rId2"/>
          <a:stretch>
            <a:fillRect/>
          </a:stretch>
        </p:blipFill>
        <p:spPr>
          <a:xfrm>
            <a:off x="5401057" y="839919"/>
            <a:ext cx="2560321" cy="656890"/>
          </a:xfrm>
          <a:prstGeom prst="rect">
            <a:avLst/>
          </a:prstGeom>
        </p:spPr>
      </p:pic>
    </p:spTree>
    <p:extLst>
      <p:ext uri="{BB962C8B-B14F-4D97-AF65-F5344CB8AC3E}">
        <p14:creationId xmlns:p14="http://schemas.microsoft.com/office/powerpoint/2010/main" val="2873754697"/>
      </p:ext>
    </p:extLst>
  </p:cSld>
  <p:clrMapOvr>
    <a:masterClrMapping/>
  </p:clrMapOvr>
  <p:extLst>
    <p:ext uri="{DCECCB84-F9BA-43D5-87BE-67443E8EF086}">
      <p15:sldGuideLst xmlns:p15="http://schemas.microsoft.com/office/powerpoint/2012/main">
        <p15:guide id="1" orient="horz" pos="23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ertina IMG Azienda 03">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E6A6DB3-E1D2-D346-AC2F-A4090FDAC8C8}"/>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7AE64F56-B37C-133A-B33C-98EBB5D273CF}"/>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49D20ECF-537D-D840-DCDA-72094D4D0FC7}"/>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AACA1A26-7981-D520-B74F-01F652A81F31}"/>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37523908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ertina IMG vario 01">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E6A6DB3-E1D2-D346-AC2F-A4090FDAC8C8}"/>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84EABA42-E928-6654-528A-2C1F1EBBA69B}"/>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364FA115-0699-4CB1-BE15-269C91DE359A}"/>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8446BB6E-0A57-CA9A-0F63-1986399CFA7C}"/>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858799146"/>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ertina IMG vario 02">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E6A6DB3-E1D2-D346-AC2F-A4090FDAC8C8}"/>
              </a:ext>
            </a:extLst>
          </p:cNvPr>
          <p:cNvPicPr>
            <a:picLocks noChangeAspect="1"/>
          </p:cNvPicPr>
          <p:nvPr userDrawn="1"/>
        </p:nvPicPr>
        <p:blipFill>
          <a:blip r:embed="rId2"/>
          <a:srcRect/>
          <a:stretch/>
        </p:blipFill>
        <p:spPr>
          <a:xfrm>
            <a:off x="3968750" y="0"/>
            <a:ext cx="8223250" cy="6858000"/>
          </a:xfrm>
          <a:prstGeom prst="rect">
            <a:avLst/>
          </a:prstGeom>
        </p:spPr>
      </p:pic>
      <p:sp>
        <p:nvSpPr>
          <p:cNvPr id="2" name="Rettangolo 1">
            <a:extLst>
              <a:ext uri="{FF2B5EF4-FFF2-40B4-BE49-F238E27FC236}">
                <a16:creationId xmlns:a16="http://schemas.microsoft.com/office/drawing/2014/main" id="{4F7145DB-8D27-70EA-80E5-E0BF2098A41D}"/>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CD7B82D4-91B7-B22C-4F27-19F0D1B2532C}"/>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AB436FCD-C42E-97BD-AE0D-99630895E212}"/>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347376726"/>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ertina INNOVAZION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A58FFB5-EBF3-9449-9AAE-E7B6375B9B32}"/>
              </a:ext>
            </a:extLst>
          </p:cNvPr>
          <p:cNvPicPr>
            <a:picLocks noChangeAspect="1"/>
          </p:cNvPicPr>
          <p:nvPr userDrawn="1"/>
        </p:nvPicPr>
        <p:blipFill>
          <a:blip r:embed="rId2"/>
          <a:stretch>
            <a:fillRect/>
          </a:stretch>
        </p:blipFill>
        <p:spPr>
          <a:xfrm>
            <a:off x="3898897" y="0"/>
            <a:ext cx="8293100" cy="6858000"/>
          </a:xfrm>
          <a:prstGeom prst="rect">
            <a:avLst/>
          </a:prstGeom>
        </p:spPr>
      </p:pic>
      <p:sp>
        <p:nvSpPr>
          <p:cNvPr id="2" name="Rettangolo 1">
            <a:extLst>
              <a:ext uri="{FF2B5EF4-FFF2-40B4-BE49-F238E27FC236}">
                <a16:creationId xmlns:a16="http://schemas.microsoft.com/office/drawing/2014/main" id="{FC8CD05D-B90C-6906-9B77-BAB573D1A711}"/>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disegnando&#10;&#10;Descrizione generata automaticamente">
            <a:extLst>
              <a:ext uri="{FF2B5EF4-FFF2-40B4-BE49-F238E27FC236}">
                <a16:creationId xmlns:a16="http://schemas.microsoft.com/office/drawing/2014/main" id="{85B3E7E0-880E-D0B8-4B50-7FAF4EF18AD4}"/>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40E3C3FF-0FF3-3102-E2DC-E91C97BDF939}"/>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4007904250"/>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ertina COME LAVORIAM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C48E6A0-11F2-2D3F-9A23-7990E136C3CB}"/>
              </a:ext>
            </a:extLst>
          </p:cNvPr>
          <p:cNvPicPr>
            <a:picLocks noChangeAspect="1"/>
          </p:cNvPicPr>
          <p:nvPr userDrawn="1"/>
        </p:nvPicPr>
        <p:blipFill>
          <a:blip r:embed="rId2"/>
          <a:srcRect/>
          <a:stretch/>
        </p:blipFill>
        <p:spPr>
          <a:xfrm>
            <a:off x="3321050" y="0"/>
            <a:ext cx="8870950" cy="6858000"/>
          </a:xfrm>
          <a:prstGeom prst="rect">
            <a:avLst/>
          </a:prstGeom>
        </p:spPr>
      </p:pic>
      <p:sp>
        <p:nvSpPr>
          <p:cNvPr id="2" name="Rettangolo 1">
            <a:extLst>
              <a:ext uri="{FF2B5EF4-FFF2-40B4-BE49-F238E27FC236}">
                <a16:creationId xmlns:a16="http://schemas.microsoft.com/office/drawing/2014/main" id="{455994F4-C262-E3F1-11AC-37A72DD8E68A}"/>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18713496-5BC9-D188-2D47-127BD976ACC6}"/>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DF3798E3-3D7D-1CA8-21C8-7FC1B0DF48FD}"/>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3791591218"/>
      </p:ext>
    </p:extLst>
  </p:cSld>
  <p:clrMapOvr>
    <a:masterClrMapping/>
  </p:clrMapOvr>
  <p:extLst>
    <p:ext uri="{DCECCB84-F9BA-43D5-87BE-67443E8EF086}">
      <p15:sldGuideLst xmlns:p15="http://schemas.microsoft.com/office/powerpoint/2012/main">
        <p15:guide id="1" pos="7680">
          <p15:clr>
            <a:srgbClr val="FBAE40"/>
          </p15:clr>
        </p15:guide>
        <p15:guide id="2" pos="25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ertina PIANI D'AZIONE">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2BFDBD9-4723-7D03-26D1-C2ED63D339C8}"/>
              </a:ext>
            </a:extLst>
          </p:cNvPr>
          <p:cNvPicPr>
            <a:picLocks noChangeAspect="1"/>
          </p:cNvPicPr>
          <p:nvPr userDrawn="1"/>
        </p:nvPicPr>
        <p:blipFill>
          <a:blip r:embed="rId2"/>
          <a:srcRect/>
          <a:stretch/>
        </p:blipFill>
        <p:spPr>
          <a:xfrm>
            <a:off x="3930650" y="0"/>
            <a:ext cx="8261350" cy="6858000"/>
          </a:xfrm>
          <a:prstGeom prst="rect">
            <a:avLst/>
          </a:prstGeom>
        </p:spPr>
      </p:pic>
      <p:sp>
        <p:nvSpPr>
          <p:cNvPr id="2" name="Rettangolo 1">
            <a:extLst>
              <a:ext uri="{FF2B5EF4-FFF2-40B4-BE49-F238E27FC236}">
                <a16:creationId xmlns:a16="http://schemas.microsoft.com/office/drawing/2014/main" id="{17AF7476-6C0A-7CFC-E6CE-BEAEA43F6191}"/>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disegnando&#10;&#10;Descrizione generata automaticamente">
            <a:extLst>
              <a:ext uri="{FF2B5EF4-FFF2-40B4-BE49-F238E27FC236}">
                <a16:creationId xmlns:a16="http://schemas.microsoft.com/office/drawing/2014/main" id="{78DF2626-B96E-EB91-F6D8-AEC9B9613DC1}"/>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C0B8108A-9DC1-163D-6C5C-2FD0EF733876}"/>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761602240"/>
      </p:ext>
    </p:extLst>
  </p:cSld>
  <p:clrMapOvr>
    <a:masterClrMapping/>
  </p:clrMapOvr>
  <p:extLst>
    <p:ext uri="{DCECCB84-F9BA-43D5-87BE-67443E8EF086}">
      <p15:sldGuideLst xmlns:p15="http://schemas.microsoft.com/office/powerpoint/2012/main">
        <p15:guide id="1" pos="7680">
          <p15:clr>
            <a:srgbClr val="FBAE40"/>
          </p15:clr>
        </p15:guide>
        <p15:guide id="2" orient="horz" userDrawn="1">
          <p15:clr>
            <a:srgbClr val="FBAE40"/>
          </p15:clr>
        </p15:guide>
        <p15:guide id="3" orient="horz" pos="43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pertina BRAND">
    <p:spTree>
      <p:nvGrpSpPr>
        <p:cNvPr id="1" name=""/>
        <p:cNvGrpSpPr/>
        <p:nvPr/>
      </p:nvGrpSpPr>
      <p:grpSpPr>
        <a:xfrm>
          <a:off x="0" y="0"/>
          <a:ext cx="0" cy="0"/>
          <a:chOff x="0" y="0"/>
          <a:chExt cx="0" cy="0"/>
        </a:xfrm>
      </p:grpSpPr>
      <p:pic>
        <p:nvPicPr>
          <p:cNvPr id="12" name="Immagine 11" descr="Immagine che contiene veivolo, mongolfiera, trasporto&#10;&#10;Descrizione generata automaticamente">
            <a:extLst>
              <a:ext uri="{FF2B5EF4-FFF2-40B4-BE49-F238E27FC236}">
                <a16:creationId xmlns:a16="http://schemas.microsoft.com/office/drawing/2014/main" id="{B8D67A01-7ACE-0848-82F6-0E5B70DCF7A8}"/>
              </a:ext>
            </a:extLst>
          </p:cNvPr>
          <p:cNvPicPr>
            <a:picLocks noChangeAspect="1"/>
          </p:cNvPicPr>
          <p:nvPr userDrawn="1"/>
        </p:nvPicPr>
        <p:blipFill>
          <a:blip r:embed="rId2"/>
          <a:stretch>
            <a:fillRect/>
          </a:stretch>
        </p:blipFill>
        <p:spPr>
          <a:xfrm>
            <a:off x="2334126" y="-19360"/>
            <a:ext cx="10640929" cy="6931365"/>
          </a:xfrm>
          <a:prstGeom prst="rect">
            <a:avLst/>
          </a:prstGeom>
        </p:spPr>
      </p:pic>
      <p:sp>
        <p:nvSpPr>
          <p:cNvPr id="2" name="Rettangolo 1">
            <a:extLst>
              <a:ext uri="{FF2B5EF4-FFF2-40B4-BE49-F238E27FC236}">
                <a16:creationId xmlns:a16="http://schemas.microsoft.com/office/drawing/2014/main" id="{26233C28-1F25-17F4-24DA-69085D5E5AD6}"/>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D27B6411-3636-B5B9-BF53-5EABD523BC50}"/>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1666591C-8E71-4465-A6CD-4BFE797171D7}"/>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739696766"/>
      </p:ext>
    </p:extLst>
  </p:cSld>
  <p:clrMapOvr>
    <a:masterClrMapping/>
  </p:clrMapOvr>
  <p:extLst>
    <p:ext uri="{DCECCB84-F9BA-43D5-87BE-67443E8EF086}">
      <p15:sldGuideLst xmlns:p15="http://schemas.microsoft.com/office/powerpoint/2012/main">
        <p15:guide id="1" pos="7680">
          <p15:clr>
            <a:srgbClr val="FBAE40"/>
          </p15:clr>
        </p15:guide>
        <p15:guide id="2" pos="517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ertina CLIENTI">
    <p:spTree>
      <p:nvGrpSpPr>
        <p:cNvPr id="1" name=""/>
        <p:cNvGrpSpPr/>
        <p:nvPr/>
      </p:nvGrpSpPr>
      <p:grpSpPr>
        <a:xfrm>
          <a:off x="0" y="0"/>
          <a:ext cx="0" cy="0"/>
          <a:chOff x="0" y="0"/>
          <a:chExt cx="0" cy="0"/>
        </a:xfrm>
      </p:grpSpPr>
      <p:pic>
        <p:nvPicPr>
          <p:cNvPr id="7" name="Immagine 6" descr="Immagine che contiene persona, persone, folla, gruppo&#10;&#10;Descrizione generata automaticamente">
            <a:extLst>
              <a:ext uri="{FF2B5EF4-FFF2-40B4-BE49-F238E27FC236}">
                <a16:creationId xmlns:a16="http://schemas.microsoft.com/office/drawing/2014/main" id="{85F1F821-80C2-7F4D-95ED-5C1A689E320F}"/>
              </a:ext>
            </a:extLst>
          </p:cNvPr>
          <p:cNvPicPr>
            <a:picLocks noChangeAspect="1"/>
          </p:cNvPicPr>
          <p:nvPr userDrawn="1"/>
        </p:nvPicPr>
        <p:blipFill>
          <a:blip r:embed="rId2"/>
          <a:stretch>
            <a:fillRect/>
          </a:stretch>
        </p:blipFill>
        <p:spPr>
          <a:xfrm>
            <a:off x="3721032" y="-10352"/>
            <a:ext cx="8470968" cy="6868352"/>
          </a:xfrm>
          <a:prstGeom prst="rect">
            <a:avLst/>
          </a:prstGeom>
        </p:spPr>
      </p:pic>
      <p:sp>
        <p:nvSpPr>
          <p:cNvPr id="2" name="Rettangolo 1">
            <a:extLst>
              <a:ext uri="{FF2B5EF4-FFF2-40B4-BE49-F238E27FC236}">
                <a16:creationId xmlns:a16="http://schemas.microsoft.com/office/drawing/2014/main" id="{37A29DD0-FEF4-F832-DFA3-130B93D91D4E}"/>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disegnando&#10;&#10;Descrizione generata automaticamente">
            <a:extLst>
              <a:ext uri="{FF2B5EF4-FFF2-40B4-BE49-F238E27FC236}">
                <a16:creationId xmlns:a16="http://schemas.microsoft.com/office/drawing/2014/main" id="{A9A5613D-0EA3-4A7D-C09B-21CE2EF7210E}"/>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47A6F268-E65E-BDB5-5B78-8DF10D2B1F34}"/>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2872188179"/>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finale - Thank you">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4B27E09-9F46-9947-BCCF-380A075635C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29874173"/>
      </p:ext>
    </p:extLst>
  </p:cSld>
  <p:clrMapOvr>
    <a:masterClrMapping/>
  </p:clrMapOvr>
  <p:extLst>
    <p:ext uri="{DCECCB84-F9BA-43D5-87BE-67443E8EF086}">
      <p15:sldGuideLst xmlns:p15="http://schemas.microsoft.com/office/powerpoint/2012/main">
        <p15:guide id="1" orient="horz" pos="361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olo+tes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7570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ce_3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7" y="2706102"/>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7" y="3399592"/>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Rettangolo 13">
            <a:extLst>
              <a:ext uri="{FF2B5EF4-FFF2-40B4-BE49-F238E27FC236}">
                <a16:creationId xmlns:a16="http://schemas.microsoft.com/office/drawing/2014/main" id="{280F22A7-964E-024C-A12E-C46A46DCE82B}"/>
              </a:ext>
            </a:extLst>
          </p:cNvPr>
          <p:cNvSpPr/>
          <p:nvPr userDrawn="1"/>
        </p:nvSpPr>
        <p:spPr>
          <a:xfrm>
            <a:off x="5434217" y="4093081"/>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9" name="Segnaposto testo 28">
            <a:extLst>
              <a:ext uri="{FF2B5EF4-FFF2-40B4-BE49-F238E27FC236}">
                <a16:creationId xmlns:a16="http://schemas.microsoft.com/office/drawing/2014/main" id="{4FDA6AA7-60D1-6F42-8F5E-23493264B3FA}"/>
              </a:ext>
            </a:extLst>
          </p:cNvPr>
          <p:cNvSpPr>
            <a:spLocks noGrp="1"/>
          </p:cNvSpPr>
          <p:nvPr>
            <p:ph type="body" sz="quarter" idx="10"/>
          </p:nvPr>
        </p:nvSpPr>
        <p:spPr>
          <a:xfrm>
            <a:off x="5434218" y="281900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4122997C-8FA4-284C-9907-314AD8BCB9F2}"/>
              </a:ext>
            </a:extLst>
          </p:cNvPr>
          <p:cNvSpPr>
            <a:spLocks noGrp="1"/>
          </p:cNvSpPr>
          <p:nvPr>
            <p:ph type="body" sz="quarter" idx="11"/>
          </p:nvPr>
        </p:nvSpPr>
        <p:spPr>
          <a:xfrm>
            <a:off x="5434218" y="351568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2" name="Segnaposto testo 28">
            <a:extLst>
              <a:ext uri="{FF2B5EF4-FFF2-40B4-BE49-F238E27FC236}">
                <a16:creationId xmlns:a16="http://schemas.microsoft.com/office/drawing/2014/main" id="{564BF30C-989B-7749-A4AA-98AC52EC6A31}"/>
              </a:ext>
            </a:extLst>
          </p:cNvPr>
          <p:cNvSpPr>
            <a:spLocks noGrp="1"/>
          </p:cNvSpPr>
          <p:nvPr>
            <p:ph type="body" sz="quarter" idx="12"/>
          </p:nvPr>
        </p:nvSpPr>
        <p:spPr>
          <a:xfrm>
            <a:off x="5434218" y="4206157"/>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1" name="Titolo 26">
            <a:extLst>
              <a:ext uri="{FF2B5EF4-FFF2-40B4-BE49-F238E27FC236}">
                <a16:creationId xmlns:a16="http://schemas.microsoft.com/office/drawing/2014/main" id="{FC936829-9DDB-0141-9C08-A60066813E4E}"/>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15" name="Immagine 14" descr="Immagine che contiene disegnando&#10;&#10;Descrizione generata automaticamente">
            <a:extLst>
              <a:ext uri="{FF2B5EF4-FFF2-40B4-BE49-F238E27FC236}">
                <a16:creationId xmlns:a16="http://schemas.microsoft.com/office/drawing/2014/main" id="{F54A633D-6441-B742-B58B-7F2D2997A091}"/>
              </a:ext>
            </a:extLst>
          </p:cNvPr>
          <p:cNvPicPr>
            <a:picLocks noChangeAspect="1"/>
          </p:cNvPicPr>
          <p:nvPr userDrawn="1"/>
        </p:nvPicPr>
        <p:blipFill>
          <a:blip r:embed="rId2"/>
          <a:stretch>
            <a:fillRect/>
          </a:stretch>
        </p:blipFill>
        <p:spPr>
          <a:xfrm>
            <a:off x="5401057" y="839919"/>
            <a:ext cx="2560321" cy="656890"/>
          </a:xfrm>
          <a:prstGeom prst="rect">
            <a:avLst/>
          </a:prstGeom>
        </p:spPr>
      </p:pic>
    </p:spTree>
    <p:extLst>
      <p:ext uri="{BB962C8B-B14F-4D97-AF65-F5344CB8AC3E}">
        <p14:creationId xmlns:p14="http://schemas.microsoft.com/office/powerpoint/2010/main" val="3044797942"/>
      </p:ext>
    </p:extLst>
  </p:cSld>
  <p:clrMapOvr>
    <a:masterClrMapping/>
  </p:clrMapOvr>
  <p:extLst>
    <p:ext uri="{DCECCB84-F9BA-43D5-87BE-67443E8EF086}">
      <p15:sldGuideLst xmlns:p15="http://schemas.microsoft.com/office/powerpoint/2012/main">
        <p15:guide id="1" orient="horz" pos="231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olo+testo">
    <p:spTree>
      <p:nvGrpSpPr>
        <p:cNvPr id="1" name=""/>
        <p:cNvGrpSpPr/>
        <p:nvPr/>
      </p:nvGrpSpPr>
      <p:grpSpPr>
        <a:xfrm>
          <a:off x="0" y="0"/>
          <a:ext cx="0" cy="0"/>
          <a:chOff x="0" y="0"/>
          <a:chExt cx="0" cy="0"/>
        </a:xfrm>
      </p:grpSpPr>
      <p:sp>
        <p:nvSpPr>
          <p:cNvPr id="17" name="Segnaposto testo 4">
            <a:extLst>
              <a:ext uri="{FF2B5EF4-FFF2-40B4-BE49-F238E27FC236}">
                <a16:creationId xmlns:a16="http://schemas.microsoft.com/office/drawing/2014/main" id="{CDD8D1CB-CA97-2B4A-A890-6B51ED4A3009}"/>
              </a:ext>
            </a:extLst>
          </p:cNvPr>
          <p:cNvSpPr>
            <a:spLocks noGrp="1"/>
          </p:cNvSpPr>
          <p:nvPr>
            <p:ph type="body" sz="quarter" idx="3" hasCustomPrompt="1"/>
          </p:nvPr>
        </p:nvSpPr>
        <p:spPr>
          <a:xfrm>
            <a:off x="356004" y="944563"/>
            <a:ext cx="11479994" cy="4679950"/>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C99ACF61-C044-B774-9B09-066910B86ABC}"/>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567972945"/>
      </p:ext>
    </p:extLst>
  </p:cSld>
  <p:clrMapOvr>
    <a:masterClrMapping/>
  </p:clrMapOvr>
  <p:extLst>
    <p:ext uri="{DCECCB84-F9BA-43D5-87BE-67443E8EF086}">
      <p15:sldGuideLst xmlns:p15="http://schemas.microsoft.com/office/powerpoint/2012/main">
        <p15:guide id="1" orient="horz" pos="30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olo+testo">
    <p:spTree>
      <p:nvGrpSpPr>
        <p:cNvPr id="1" name=""/>
        <p:cNvGrpSpPr/>
        <p:nvPr/>
      </p:nvGrpSpPr>
      <p:grpSpPr>
        <a:xfrm>
          <a:off x="0" y="0"/>
          <a:ext cx="0" cy="0"/>
          <a:chOff x="0" y="0"/>
          <a:chExt cx="0" cy="0"/>
        </a:xfrm>
      </p:grpSpPr>
      <p:sp>
        <p:nvSpPr>
          <p:cNvPr id="3" name="Segnaposto testo 28">
            <a:extLst>
              <a:ext uri="{FF2B5EF4-FFF2-40B4-BE49-F238E27FC236}">
                <a16:creationId xmlns:a16="http://schemas.microsoft.com/office/drawing/2014/main" id="{167FF537-B56A-D9C2-33AD-7B3BE571CFB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91945915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56004" y="944563"/>
            <a:ext cx="11479994"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9" name="Segnaposto testo 4">
            <a:extLst>
              <a:ext uri="{FF2B5EF4-FFF2-40B4-BE49-F238E27FC236}">
                <a16:creationId xmlns:a16="http://schemas.microsoft.com/office/drawing/2014/main" id="{B75271E3-B07C-2440-B649-71ECDC4962A1}"/>
              </a:ext>
            </a:extLst>
          </p:cNvPr>
          <p:cNvSpPr>
            <a:spLocks noGrp="1"/>
          </p:cNvSpPr>
          <p:nvPr>
            <p:ph type="body" sz="quarter" idx="12" hasCustomPrompt="1"/>
          </p:nvPr>
        </p:nvSpPr>
        <p:spPr>
          <a:xfrm>
            <a:off x="356004" y="1407551"/>
            <a:ext cx="11479994" cy="4505886"/>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CA90AE95-1F76-F028-8CB9-78701D3D0BDD}"/>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47079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olo+Sottotitolo+Testo">
    <p:spTree>
      <p:nvGrpSpPr>
        <p:cNvPr id="1" name=""/>
        <p:cNvGrpSpPr/>
        <p:nvPr/>
      </p:nvGrpSpPr>
      <p:grpSpPr>
        <a:xfrm>
          <a:off x="0" y="0"/>
          <a:ext cx="0" cy="0"/>
          <a:chOff x="0" y="0"/>
          <a:chExt cx="0" cy="0"/>
        </a:xfrm>
      </p:grpSpPr>
      <p:sp>
        <p:nvSpPr>
          <p:cNvPr id="12" name="Segnaposto testo 4">
            <a:extLst>
              <a:ext uri="{FF2B5EF4-FFF2-40B4-BE49-F238E27FC236}">
                <a16:creationId xmlns:a16="http://schemas.microsoft.com/office/drawing/2014/main" id="{466EA7A1-3BB2-8807-E555-127776A00780}"/>
              </a:ext>
            </a:extLst>
          </p:cNvPr>
          <p:cNvSpPr>
            <a:spLocks noGrp="1"/>
          </p:cNvSpPr>
          <p:nvPr>
            <p:ph type="body" sz="quarter" idx="13" hasCustomPrompt="1"/>
          </p:nvPr>
        </p:nvSpPr>
        <p:spPr>
          <a:xfrm>
            <a:off x="356004" y="946272"/>
            <a:ext cx="11479994"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D1E9ACEF-2B6F-DCBF-B200-49BF0A341B8F}"/>
              </a:ext>
            </a:extLst>
          </p:cNvPr>
          <p:cNvSpPr>
            <a:spLocks noGrp="1"/>
          </p:cNvSpPr>
          <p:nvPr>
            <p:ph type="body" sz="quarter" idx="14" hasCustomPrompt="1"/>
          </p:nvPr>
        </p:nvSpPr>
        <p:spPr>
          <a:xfrm>
            <a:off x="356004" y="1414300"/>
            <a:ext cx="11479994"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45148353-61E1-DFD6-F9B5-FCD733057BED}"/>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073764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1" y="94456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8E5475D1-123D-9944-A467-D1E266AE94D6}"/>
              </a:ext>
            </a:extLst>
          </p:cNvPr>
          <p:cNvSpPr>
            <a:spLocks noGrp="1"/>
          </p:cNvSpPr>
          <p:nvPr>
            <p:ph type="body" sz="quarter" idx="11" hasCustomPrompt="1"/>
          </p:nvPr>
        </p:nvSpPr>
        <p:spPr>
          <a:xfrm>
            <a:off x="6312813" y="944563"/>
            <a:ext cx="5523181"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4" y="1407550"/>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5" name="Segnaposto testo 4">
            <a:extLst>
              <a:ext uri="{FF2B5EF4-FFF2-40B4-BE49-F238E27FC236}">
                <a16:creationId xmlns:a16="http://schemas.microsoft.com/office/drawing/2014/main" id="{600C8C0B-85DC-D847-860F-D392A8066988}"/>
              </a:ext>
            </a:extLst>
          </p:cNvPr>
          <p:cNvSpPr>
            <a:spLocks noGrp="1"/>
          </p:cNvSpPr>
          <p:nvPr>
            <p:ph type="body" sz="quarter" idx="14" hasCustomPrompt="1"/>
          </p:nvPr>
        </p:nvSpPr>
        <p:spPr>
          <a:xfrm>
            <a:off x="6312813" y="1407550"/>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A8635C2F-8177-05FF-C693-0BD3B6FF1BC2}"/>
              </a:ext>
            </a:extLst>
          </p:cNvPr>
          <p:cNvSpPr>
            <a:spLocks noGrp="1"/>
          </p:cNvSpPr>
          <p:nvPr>
            <p:ph type="body" sz="quarter" idx="15"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645712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4" y="946272"/>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8E5475D1-123D-9944-A467-D1E266AE94D6}"/>
              </a:ext>
            </a:extLst>
          </p:cNvPr>
          <p:cNvSpPr>
            <a:spLocks noGrp="1"/>
          </p:cNvSpPr>
          <p:nvPr>
            <p:ph type="body" sz="quarter" idx="11" hasCustomPrompt="1"/>
          </p:nvPr>
        </p:nvSpPr>
        <p:spPr>
          <a:xfrm>
            <a:off x="6312815" y="946272"/>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8" y="1409258"/>
            <a:ext cx="5523182"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 name="Segnaposto testo 4">
            <a:extLst>
              <a:ext uri="{FF2B5EF4-FFF2-40B4-BE49-F238E27FC236}">
                <a16:creationId xmlns:a16="http://schemas.microsoft.com/office/drawing/2014/main" id="{600C8C0B-85DC-D847-860F-D392A8066988}"/>
              </a:ext>
            </a:extLst>
          </p:cNvPr>
          <p:cNvSpPr>
            <a:spLocks noGrp="1"/>
          </p:cNvSpPr>
          <p:nvPr>
            <p:ph type="body" sz="quarter" idx="14" hasCustomPrompt="1"/>
          </p:nvPr>
        </p:nvSpPr>
        <p:spPr>
          <a:xfrm>
            <a:off x="6312814" y="1409258"/>
            <a:ext cx="5523182"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4FD7BD32-BA65-CD94-A222-E76560867B51}"/>
              </a:ext>
            </a:extLst>
          </p:cNvPr>
          <p:cNvSpPr>
            <a:spLocks noGrp="1"/>
          </p:cNvSpPr>
          <p:nvPr>
            <p:ph type="body" sz="quarter" idx="15"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761803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3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1"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4"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E3C0C69E-E8B7-6147-B256-B84D542804F0}"/>
              </a:ext>
            </a:extLst>
          </p:cNvPr>
          <p:cNvSpPr>
            <a:spLocks noGrp="1"/>
          </p:cNvSpPr>
          <p:nvPr>
            <p:ph type="body" sz="quarter" idx="14" hasCustomPrompt="1"/>
          </p:nvPr>
        </p:nvSpPr>
        <p:spPr>
          <a:xfrm>
            <a:off x="8282153"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2" name="Segnaposto testo 4">
            <a:extLst>
              <a:ext uri="{FF2B5EF4-FFF2-40B4-BE49-F238E27FC236}">
                <a16:creationId xmlns:a16="http://schemas.microsoft.com/office/drawing/2014/main" id="{8ECDBC9B-9DAF-6D48-BB7C-940CCDA67FBC}"/>
              </a:ext>
            </a:extLst>
          </p:cNvPr>
          <p:cNvSpPr>
            <a:spLocks noGrp="1"/>
          </p:cNvSpPr>
          <p:nvPr>
            <p:ph type="body" sz="quarter" idx="15" hasCustomPrompt="1"/>
          </p:nvPr>
        </p:nvSpPr>
        <p:spPr>
          <a:xfrm>
            <a:off x="8291436"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8F294E53-5AAA-4B46-A57E-7321D1301258}"/>
              </a:ext>
            </a:extLst>
          </p:cNvPr>
          <p:cNvSpPr>
            <a:spLocks noGrp="1"/>
          </p:cNvSpPr>
          <p:nvPr>
            <p:ph type="body" sz="quarter" idx="16" hasCustomPrompt="1"/>
          </p:nvPr>
        </p:nvSpPr>
        <p:spPr>
          <a:xfrm>
            <a:off x="4323720"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4" name="Segnaposto testo 4">
            <a:extLst>
              <a:ext uri="{FF2B5EF4-FFF2-40B4-BE49-F238E27FC236}">
                <a16:creationId xmlns:a16="http://schemas.microsoft.com/office/drawing/2014/main" id="{E09C5898-80C0-7448-97EB-49207AD759D2}"/>
              </a:ext>
            </a:extLst>
          </p:cNvPr>
          <p:cNvSpPr>
            <a:spLocks noGrp="1"/>
          </p:cNvSpPr>
          <p:nvPr>
            <p:ph type="body" sz="quarter" idx="17" hasCustomPrompt="1"/>
          </p:nvPr>
        </p:nvSpPr>
        <p:spPr>
          <a:xfrm>
            <a:off x="4323720"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A96DA544-38FA-75BE-7E7A-9C84A270EB61}"/>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040492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3"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8"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E3C0C69E-E8B7-6147-B256-B84D542804F0}"/>
              </a:ext>
            </a:extLst>
          </p:cNvPr>
          <p:cNvSpPr>
            <a:spLocks noGrp="1"/>
          </p:cNvSpPr>
          <p:nvPr>
            <p:ph type="body" sz="quarter" idx="14" hasCustomPrompt="1"/>
          </p:nvPr>
        </p:nvSpPr>
        <p:spPr>
          <a:xfrm>
            <a:off x="8282153"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22" name="Segnaposto testo 4">
            <a:extLst>
              <a:ext uri="{FF2B5EF4-FFF2-40B4-BE49-F238E27FC236}">
                <a16:creationId xmlns:a16="http://schemas.microsoft.com/office/drawing/2014/main" id="{8ECDBC9B-9DAF-6D48-BB7C-940CCDA67FBC}"/>
              </a:ext>
            </a:extLst>
          </p:cNvPr>
          <p:cNvSpPr>
            <a:spLocks noGrp="1"/>
          </p:cNvSpPr>
          <p:nvPr>
            <p:ph type="body" sz="quarter" idx="15" hasCustomPrompt="1"/>
          </p:nvPr>
        </p:nvSpPr>
        <p:spPr>
          <a:xfrm>
            <a:off x="8291438"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8F294E53-5AAA-4B46-A57E-7321D1301258}"/>
              </a:ext>
            </a:extLst>
          </p:cNvPr>
          <p:cNvSpPr>
            <a:spLocks noGrp="1"/>
          </p:cNvSpPr>
          <p:nvPr>
            <p:ph type="body" sz="quarter" idx="16" hasCustomPrompt="1"/>
          </p:nvPr>
        </p:nvSpPr>
        <p:spPr>
          <a:xfrm>
            <a:off x="4323721"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24" name="Segnaposto testo 4">
            <a:extLst>
              <a:ext uri="{FF2B5EF4-FFF2-40B4-BE49-F238E27FC236}">
                <a16:creationId xmlns:a16="http://schemas.microsoft.com/office/drawing/2014/main" id="{E09C5898-80C0-7448-97EB-49207AD759D2}"/>
              </a:ext>
            </a:extLst>
          </p:cNvPr>
          <p:cNvSpPr>
            <a:spLocks noGrp="1"/>
          </p:cNvSpPr>
          <p:nvPr>
            <p:ph type="body" sz="quarter" idx="17" hasCustomPrompt="1"/>
          </p:nvPr>
        </p:nvSpPr>
        <p:spPr>
          <a:xfrm>
            <a:off x="4323722"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B4EBA07B-09C2-CD04-0D35-0862ED678F5B}"/>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478403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olo+Sottotitolo+Test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6312327" y="944564"/>
            <a:ext cx="5431633" cy="4679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4" name="Segnaposto testo 4">
            <a:extLst>
              <a:ext uri="{FF2B5EF4-FFF2-40B4-BE49-F238E27FC236}">
                <a16:creationId xmlns:a16="http://schemas.microsoft.com/office/drawing/2014/main" id="{15246A86-B686-F342-B21F-142456430280}"/>
              </a:ext>
            </a:extLst>
          </p:cNvPr>
          <p:cNvSpPr>
            <a:spLocks noGrp="1"/>
          </p:cNvSpPr>
          <p:nvPr>
            <p:ph type="body" sz="quarter" idx="3" hasCustomPrompt="1"/>
          </p:nvPr>
        </p:nvSpPr>
        <p:spPr>
          <a:xfrm>
            <a:off x="346721" y="94456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59D28A28-6872-0A47-BE3C-562E0BEF77EF}"/>
              </a:ext>
            </a:extLst>
          </p:cNvPr>
          <p:cNvSpPr>
            <a:spLocks noGrp="1"/>
          </p:cNvSpPr>
          <p:nvPr>
            <p:ph type="body" sz="quarter" idx="13" hasCustomPrompt="1"/>
          </p:nvPr>
        </p:nvSpPr>
        <p:spPr>
          <a:xfrm>
            <a:off x="356004" y="1407549"/>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BB17A780-2138-C15B-7FDD-E5A739C9EC9E}"/>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465577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olo+Sottotitolo+Test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6312330" y="944564"/>
            <a:ext cx="5431633" cy="467995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4" name="Segnaposto testo 4">
            <a:extLst>
              <a:ext uri="{FF2B5EF4-FFF2-40B4-BE49-F238E27FC236}">
                <a16:creationId xmlns:a16="http://schemas.microsoft.com/office/drawing/2014/main" id="{15246A86-B686-F342-B21F-142456430280}"/>
              </a:ext>
            </a:extLst>
          </p:cNvPr>
          <p:cNvSpPr>
            <a:spLocks noGrp="1"/>
          </p:cNvSpPr>
          <p:nvPr>
            <p:ph type="body" sz="quarter" idx="3" hasCustomPrompt="1"/>
          </p:nvPr>
        </p:nvSpPr>
        <p:spPr>
          <a:xfrm>
            <a:off x="346724" y="94456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59D28A28-6872-0A47-BE3C-562E0BEF77EF}"/>
              </a:ext>
            </a:extLst>
          </p:cNvPr>
          <p:cNvSpPr>
            <a:spLocks noGrp="1"/>
          </p:cNvSpPr>
          <p:nvPr>
            <p:ph type="body" sz="quarter" idx="13" hasCustomPrompt="1"/>
          </p:nvPr>
        </p:nvSpPr>
        <p:spPr>
          <a:xfrm>
            <a:off x="356008" y="1407549"/>
            <a:ext cx="5523182" cy="4216963"/>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6D8763A4-FFF1-D0A0-E474-3918A6EFB58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54343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dice_4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7" y="2369864"/>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7" y="3063354"/>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Rettangolo 13">
            <a:extLst>
              <a:ext uri="{FF2B5EF4-FFF2-40B4-BE49-F238E27FC236}">
                <a16:creationId xmlns:a16="http://schemas.microsoft.com/office/drawing/2014/main" id="{280F22A7-964E-024C-A12E-C46A46DCE82B}"/>
              </a:ext>
            </a:extLst>
          </p:cNvPr>
          <p:cNvSpPr/>
          <p:nvPr userDrawn="1"/>
        </p:nvSpPr>
        <p:spPr>
          <a:xfrm>
            <a:off x="5434217" y="3756843"/>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Rettangolo 15">
            <a:extLst>
              <a:ext uri="{FF2B5EF4-FFF2-40B4-BE49-F238E27FC236}">
                <a16:creationId xmlns:a16="http://schemas.microsoft.com/office/drawing/2014/main" id="{C665F8A8-CD59-D349-885E-6D83B0D173DF}"/>
              </a:ext>
            </a:extLst>
          </p:cNvPr>
          <p:cNvSpPr/>
          <p:nvPr userDrawn="1"/>
        </p:nvSpPr>
        <p:spPr>
          <a:xfrm>
            <a:off x="5434217" y="4450332"/>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9" name="Segnaposto testo 28">
            <a:extLst>
              <a:ext uri="{FF2B5EF4-FFF2-40B4-BE49-F238E27FC236}">
                <a16:creationId xmlns:a16="http://schemas.microsoft.com/office/drawing/2014/main" id="{4FDA6AA7-60D1-6F42-8F5E-23493264B3FA}"/>
              </a:ext>
            </a:extLst>
          </p:cNvPr>
          <p:cNvSpPr>
            <a:spLocks noGrp="1"/>
          </p:cNvSpPr>
          <p:nvPr>
            <p:ph type="body" sz="quarter" idx="10"/>
          </p:nvPr>
        </p:nvSpPr>
        <p:spPr>
          <a:xfrm>
            <a:off x="5434218" y="2482768"/>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4122997C-8FA4-284C-9907-314AD8BCB9F2}"/>
              </a:ext>
            </a:extLst>
          </p:cNvPr>
          <p:cNvSpPr>
            <a:spLocks noGrp="1"/>
          </p:cNvSpPr>
          <p:nvPr>
            <p:ph type="body" sz="quarter" idx="11"/>
          </p:nvPr>
        </p:nvSpPr>
        <p:spPr>
          <a:xfrm>
            <a:off x="5434218" y="317945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2" name="Segnaposto testo 28">
            <a:extLst>
              <a:ext uri="{FF2B5EF4-FFF2-40B4-BE49-F238E27FC236}">
                <a16:creationId xmlns:a16="http://schemas.microsoft.com/office/drawing/2014/main" id="{564BF30C-989B-7749-A4AA-98AC52EC6A31}"/>
              </a:ext>
            </a:extLst>
          </p:cNvPr>
          <p:cNvSpPr>
            <a:spLocks noGrp="1"/>
          </p:cNvSpPr>
          <p:nvPr>
            <p:ph type="body" sz="quarter" idx="12"/>
          </p:nvPr>
        </p:nvSpPr>
        <p:spPr>
          <a:xfrm>
            <a:off x="5434218" y="386991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3" name="Segnaposto testo 28">
            <a:extLst>
              <a:ext uri="{FF2B5EF4-FFF2-40B4-BE49-F238E27FC236}">
                <a16:creationId xmlns:a16="http://schemas.microsoft.com/office/drawing/2014/main" id="{395D9CB2-83E3-224B-BC45-2413341A7361}"/>
              </a:ext>
            </a:extLst>
          </p:cNvPr>
          <p:cNvSpPr>
            <a:spLocks noGrp="1"/>
          </p:cNvSpPr>
          <p:nvPr>
            <p:ph type="body" sz="quarter" idx="13"/>
          </p:nvPr>
        </p:nvSpPr>
        <p:spPr>
          <a:xfrm>
            <a:off x="5434218" y="456660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3" name="Titolo 26">
            <a:extLst>
              <a:ext uri="{FF2B5EF4-FFF2-40B4-BE49-F238E27FC236}">
                <a16:creationId xmlns:a16="http://schemas.microsoft.com/office/drawing/2014/main" id="{636500FD-D077-7248-BEE3-E7D92ABDEA2F}"/>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15" name="Immagine 14" descr="Immagine che contiene disegnando&#10;&#10;Descrizione generata automaticamente">
            <a:extLst>
              <a:ext uri="{FF2B5EF4-FFF2-40B4-BE49-F238E27FC236}">
                <a16:creationId xmlns:a16="http://schemas.microsoft.com/office/drawing/2014/main" id="{C4C9A999-3355-5A46-BF4B-1DFBE6D94FEE}"/>
              </a:ext>
            </a:extLst>
          </p:cNvPr>
          <p:cNvPicPr>
            <a:picLocks noChangeAspect="1"/>
          </p:cNvPicPr>
          <p:nvPr userDrawn="1"/>
        </p:nvPicPr>
        <p:blipFill>
          <a:blip r:embed="rId2"/>
          <a:stretch>
            <a:fillRect/>
          </a:stretch>
        </p:blipFill>
        <p:spPr>
          <a:xfrm>
            <a:off x="5401057" y="839919"/>
            <a:ext cx="2560321" cy="656890"/>
          </a:xfrm>
          <a:prstGeom prst="rect">
            <a:avLst/>
          </a:prstGeom>
        </p:spPr>
      </p:pic>
    </p:spTree>
    <p:extLst>
      <p:ext uri="{BB962C8B-B14F-4D97-AF65-F5344CB8AC3E}">
        <p14:creationId xmlns:p14="http://schemas.microsoft.com/office/powerpoint/2010/main" val="3421918470"/>
      </p:ext>
    </p:extLst>
  </p:cSld>
  <p:clrMapOvr>
    <a:masterClrMapping/>
  </p:clrMapOvr>
  <p:extLst>
    <p:ext uri="{DCECCB84-F9BA-43D5-87BE-67443E8EF086}">
      <p15:sldGuideLst xmlns:p15="http://schemas.microsoft.com/office/powerpoint/2012/main">
        <p15:guide id="1" orient="horz" pos="231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olo+2paragrafi(sottotitolo/testo)+IMG">
    <p:spTree>
      <p:nvGrpSpPr>
        <p:cNvPr id="1" name=""/>
        <p:cNvGrpSpPr/>
        <p:nvPr/>
      </p:nvGrpSpPr>
      <p:grpSpPr>
        <a:xfrm>
          <a:off x="0" y="0"/>
          <a:ext cx="0" cy="0"/>
          <a:chOff x="0" y="0"/>
          <a:chExt cx="0" cy="0"/>
        </a:xfrm>
      </p:grpSpPr>
      <p:sp>
        <p:nvSpPr>
          <p:cNvPr id="4" name="Segnaposto immagine 2">
            <a:extLst>
              <a:ext uri="{FF2B5EF4-FFF2-40B4-BE49-F238E27FC236}">
                <a16:creationId xmlns:a16="http://schemas.microsoft.com/office/drawing/2014/main" id="{125146DB-9925-2F44-BB56-2C223E50AFE7}"/>
              </a:ext>
            </a:extLst>
          </p:cNvPr>
          <p:cNvSpPr>
            <a:spLocks noGrp="1"/>
          </p:cNvSpPr>
          <p:nvPr>
            <p:ph type="pic" idx="12"/>
          </p:nvPr>
        </p:nvSpPr>
        <p:spPr>
          <a:xfrm>
            <a:off x="6312327" y="944563"/>
            <a:ext cx="5431633" cy="46799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9" name="Segnaposto testo 4">
            <a:extLst>
              <a:ext uri="{FF2B5EF4-FFF2-40B4-BE49-F238E27FC236}">
                <a16:creationId xmlns:a16="http://schemas.microsoft.com/office/drawing/2014/main" id="{62114183-1369-FD47-BF37-0CE2C7696F81}"/>
              </a:ext>
            </a:extLst>
          </p:cNvPr>
          <p:cNvSpPr>
            <a:spLocks noGrp="1"/>
          </p:cNvSpPr>
          <p:nvPr>
            <p:ph type="body" sz="quarter" idx="14" hasCustomPrompt="1"/>
          </p:nvPr>
        </p:nvSpPr>
        <p:spPr>
          <a:xfrm>
            <a:off x="346721" y="345285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0" name="Segnaposto testo 4">
            <a:extLst>
              <a:ext uri="{FF2B5EF4-FFF2-40B4-BE49-F238E27FC236}">
                <a16:creationId xmlns:a16="http://schemas.microsoft.com/office/drawing/2014/main" id="{B96E2D44-AA49-0A4D-A6D9-2CFFA77F56F3}"/>
              </a:ext>
            </a:extLst>
          </p:cNvPr>
          <p:cNvSpPr>
            <a:spLocks noGrp="1"/>
          </p:cNvSpPr>
          <p:nvPr>
            <p:ph type="body" sz="quarter" idx="15" hasCustomPrompt="1"/>
          </p:nvPr>
        </p:nvSpPr>
        <p:spPr>
          <a:xfrm>
            <a:off x="356004" y="3915840"/>
            <a:ext cx="5523183" cy="170867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4">
            <a:extLst>
              <a:ext uri="{FF2B5EF4-FFF2-40B4-BE49-F238E27FC236}">
                <a16:creationId xmlns:a16="http://schemas.microsoft.com/office/drawing/2014/main" id="{B79E4AF4-6234-49B1-E0BA-416604B009A7}"/>
              </a:ext>
            </a:extLst>
          </p:cNvPr>
          <p:cNvSpPr>
            <a:spLocks noGrp="1"/>
          </p:cNvSpPr>
          <p:nvPr>
            <p:ph type="body" sz="quarter" idx="21" hasCustomPrompt="1"/>
          </p:nvPr>
        </p:nvSpPr>
        <p:spPr>
          <a:xfrm>
            <a:off x="346721" y="951700"/>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5C8F0CF7-EFA6-1A0D-0731-12E91C653A7B}"/>
              </a:ext>
            </a:extLst>
          </p:cNvPr>
          <p:cNvSpPr>
            <a:spLocks noGrp="1"/>
          </p:cNvSpPr>
          <p:nvPr>
            <p:ph type="body" sz="quarter" idx="22" hasCustomPrompt="1"/>
          </p:nvPr>
        </p:nvSpPr>
        <p:spPr>
          <a:xfrm>
            <a:off x="356004" y="1414687"/>
            <a:ext cx="5523183" cy="170867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28">
            <a:extLst>
              <a:ext uri="{FF2B5EF4-FFF2-40B4-BE49-F238E27FC236}">
                <a16:creationId xmlns:a16="http://schemas.microsoft.com/office/drawing/2014/main" id="{19E25EB8-0568-25EF-5832-191B7055579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431086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olo+2paragrafi(sottotitolo/testo)+IMG">
    <p:spTree>
      <p:nvGrpSpPr>
        <p:cNvPr id="1" name=""/>
        <p:cNvGrpSpPr/>
        <p:nvPr/>
      </p:nvGrpSpPr>
      <p:grpSpPr>
        <a:xfrm>
          <a:off x="0" y="0"/>
          <a:ext cx="0" cy="0"/>
          <a:chOff x="0" y="0"/>
          <a:chExt cx="0" cy="0"/>
        </a:xfrm>
      </p:grpSpPr>
      <p:sp>
        <p:nvSpPr>
          <p:cNvPr id="9" name="Segnaposto testo 4">
            <a:extLst>
              <a:ext uri="{FF2B5EF4-FFF2-40B4-BE49-F238E27FC236}">
                <a16:creationId xmlns:a16="http://schemas.microsoft.com/office/drawing/2014/main" id="{62114183-1369-FD47-BF37-0CE2C7696F81}"/>
              </a:ext>
            </a:extLst>
          </p:cNvPr>
          <p:cNvSpPr>
            <a:spLocks noGrp="1"/>
          </p:cNvSpPr>
          <p:nvPr>
            <p:ph type="body" sz="quarter" idx="14" hasCustomPrompt="1"/>
          </p:nvPr>
        </p:nvSpPr>
        <p:spPr>
          <a:xfrm>
            <a:off x="346724" y="345080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0" name="Segnaposto testo 4">
            <a:extLst>
              <a:ext uri="{FF2B5EF4-FFF2-40B4-BE49-F238E27FC236}">
                <a16:creationId xmlns:a16="http://schemas.microsoft.com/office/drawing/2014/main" id="{B96E2D44-AA49-0A4D-A6D9-2CFFA77F56F3}"/>
              </a:ext>
            </a:extLst>
          </p:cNvPr>
          <p:cNvSpPr>
            <a:spLocks noGrp="1"/>
          </p:cNvSpPr>
          <p:nvPr>
            <p:ph type="body" sz="quarter" idx="15" hasCustomPrompt="1"/>
          </p:nvPr>
        </p:nvSpPr>
        <p:spPr>
          <a:xfrm>
            <a:off x="356008" y="3928428"/>
            <a:ext cx="5523182" cy="169608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8" name="Segnaposto testo 4">
            <a:extLst>
              <a:ext uri="{FF2B5EF4-FFF2-40B4-BE49-F238E27FC236}">
                <a16:creationId xmlns:a16="http://schemas.microsoft.com/office/drawing/2014/main" id="{53C7AA8D-3CDE-414D-7BE6-B69E06DC2FB7}"/>
              </a:ext>
            </a:extLst>
          </p:cNvPr>
          <p:cNvSpPr>
            <a:spLocks noGrp="1"/>
          </p:cNvSpPr>
          <p:nvPr>
            <p:ph type="body" sz="quarter" idx="16" hasCustomPrompt="1"/>
          </p:nvPr>
        </p:nvSpPr>
        <p:spPr>
          <a:xfrm>
            <a:off x="346724" y="937764"/>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1" name="Segnaposto testo 4">
            <a:extLst>
              <a:ext uri="{FF2B5EF4-FFF2-40B4-BE49-F238E27FC236}">
                <a16:creationId xmlns:a16="http://schemas.microsoft.com/office/drawing/2014/main" id="{664F57BA-1ADB-58E6-98E6-FA2AC91E5AA8}"/>
              </a:ext>
            </a:extLst>
          </p:cNvPr>
          <p:cNvSpPr>
            <a:spLocks noGrp="1"/>
          </p:cNvSpPr>
          <p:nvPr>
            <p:ph type="body" sz="quarter" idx="17" hasCustomPrompt="1"/>
          </p:nvPr>
        </p:nvSpPr>
        <p:spPr>
          <a:xfrm>
            <a:off x="356008" y="1412638"/>
            <a:ext cx="5523182" cy="170867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immagine 2">
            <a:extLst>
              <a:ext uri="{FF2B5EF4-FFF2-40B4-BE49-F238E27FC236}">
                <a16:creationId xmlns:a16="http://schemas.microsoft.com/office/drawing/2014/main" id="{03FE1641-A0CC-89F1-05FD-1CAF48F9C4A0}"/>
              </a:ext>
            </a:extLst>
          </p:cNvPr>
          <p:cNvSpPr>
            <a:spLocks noGrp="1"/>
          </p:cNvSpPr>
          <p:nvPr>
            <p:ph type="pic" idx="12"/>
          </p:nvPr>
        </p:nvSpPr>
        <p:spPr>
          <a:xfrm>
            <a:off x="6312327" y="944563"/>
            <a:ext cx="5431633" cy="46799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28">
            <a:extLst>
              <a:ext uri="{FF2B5EF4-FFF2-40B4-BE49-F238E27FC236}">
                <a16:creationId xmlns:a16="http://schemas.microsoft.com/office/drawing/2014/main" id="{D2A93AB4-D3E4-EDE1-CDD1-E38C59A7ECC7}"/>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514108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olo+Sottotitolo+Testo+IMG (2)">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442913" y="944564"/>
            <a:ext cx="5431633" cy="46799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2" name="Segnaposto testo 4">
            <a:extLst>
              <a:ext uri="{FF2B5EF4-FFF2-40B4-BE49-F238E27FC236}">
                <a16:creationId xmlns:a16="http://schemas.microsoft.com/office/drawing/2014/main" id="{8E2F4D1B-C47A-8A4C-AD71-106048B56422}"/>
              </a:ext>
            </a:extLst>
          </p:cNvPr>
          <p:cNvSpPr>
            <a:spLocks noGrp="1"/>
          </p:cNvSpPr>
          <p:nvPr>
            <p:ph type="body" sz="quarter" idx="13" hasCustomPrompt="1"/>
          </p:nvPr>
        </p:nvSpPr>
        <p:spPr>
          <a:xfrm>
            <a:off x="6312813" y="944563"/>
            <a:ext cx="5523181"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6312813" y="1407549"/>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2029FA07-B946-1E79-2083-071527C1FC57}"/>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711524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olo+4paragrafi(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0A685EC8-63B9-DABD-8EBD-7908839B2BA0}"/>
              </a:ext>
            </a:extLst>
          </p:cNvPr>
          <p:cNvSpPr>
            <a:spLocks noGrp="1"/>
          </p:cNvSpPr>
          <p:nvPr>
            <p:ph type="body" sz="quarter" idx="14" hasCustomPrompt="1"/>
          </p:nvPr>
        </p:nvSpPr>
        <p:spPr>
          <a:xfrm>
            <a:off x="346724" y="3415448"/>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7" name="Segnaposto testo 4">
            <a:extLst>
              <a:ext uri="{FF2B5EF4-FFF2-40B4-BE49-F238E27FC236}">
                <a16:creationId xmlns:a16="http://schemas.microsoft.com/office/drawing/2014/main" id="{862EB642-F91F-2C29-2901-00CE35FB8181}"/>
              </a:ext>
            </a:extLst>
          </p:cNvPr>
          <p:cNvSpPr>
            <a:spLocks noGrp="1"/>
          </p:cNvSpPr>
          <p:nvPr>
            <p:ph type="body" sz="quarter" idx="15" hasCustomPrompt="1"/>
          </p:nvPr>
        </p:nvSpPr>
        <p:spPr>
          <a:xfrm>
            <a:off x="356008" y="3878426"/>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 name="Segnaposto testo 4">
            <a:extLst>
              <a:ext uri="{FF2B5EF4-FFF2-40B4-BE49-F238E27FC236}">
                <a16:creationId xmlns:a16="http://schemas.microsoft.com/office/drawing/2014/main" id="{A9FD5776-DA2A-A9F8-7EB1-11E255746780}"/>
              </a:ext>
            </a:extLst>
          </p:cNvPr>
          <p:cNvSpPr>
            <a:spLocks noGrp="1"/>
          </p:cNvSpPr>
          <p:nvPr>
            <p:ph type="body" sz="quarter" idx="23" hasCustomPrompt="1"/>
          </p:nvPr>
        </p:nvSpPr>
        <p:spPr>
          <a:xfrm>
            <a:off x="346724" y="945566"/>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9" name="Segnaposto testo 4">
            <a:extLst>
              <a:ext uri="{FF2B5EF4-FFF2-40B4-BE49-F238E27FC236}">
                <a16:creationId xmlns:a16="http://schemas.microsoft.com/office/drawing/2014/main" id="{7A3B5463-485E-120B-02D1-5BC5C3C91923}"/>
              </a:ext>
            </a:extLst>
          </p:cNvPr>
          <p:cNvSpPr>
            <a:spLocks noGrp="1"/>
          </p:cNvSpPr>
          <p:nvPr>
            <p:ph type="body" sz="quarter" idx="24" hasCustomPrompt="1"/>
          </p:nvPr>
        </p:nvSpPr>
        <p:spPr>
          <a:xfrm>
            <a:off x="356008" y="1408544"/>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 name="Segnaposto testo 4">
            <a:extLst>
              <a:ext uri="{FF2B5EF4-FFF2-40B4-BE49-F238E27FC236}">
                <a16:creationId xmlns:a16="http://schemas.microsoft.com/office/drawing/2014/main" id="{AE697C40-E5AE-0375-FD0B-93886B36ACC0}"/>
              </a:ext>
            </a:extLst>
          </p:cNvPr>
          <p:cNvSpPr>
            <a:spLocks noGrp="1"/>
          </p:cNvSpPr>
          <p:nvPr>
            <p:ph type="body" sz="quarter" idx="25" hasCustomPrompt="1"/>
          </p:nvPr>
        </p:nvSpPr>
        <p:spPr>
          <a:xfrm>
            <a:off x="6227571" y="3415448"/>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1" name="Segnaposto testo 4">
            <a:extLst>
              <a:ext uri="{FF2B5EF4-FFF2-40B4-BE49-F238E27FC236}">
                <a16:creationId xmlns:a16="http://schemas.microsoft.com/office/drawing/2014/main" id="{714C717B-9AF0-D433-CCC0-5657EA749C5C}"/>
              </a:ext>
            </a:extLst>
          </p:cNvPr>
          <p:cNvSpPr>
            <a:spLocks noGrp="1"/>
          </p:cNvSpPr>
          <p:nvPr>
            <p:ph type="body" sz="quarter" idx="26" hasCustomPrompt="1"/>
          </p:nvPr>
        </p:nvSpPr>
        <p:spPr>
          <a:xfrm>
            <a:off x="6236855" y="3878426"/>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Segnaposto testo 4">
            <a:extLst>
              <a:ext uri="{FF2B5EF4-FFF2-40B4-BE49-F238E27FC236}">
                <a16:creationId xmlns:a16="http://schemas.microsoft.com/office/drawing/2014/main" id="{349925D0-F88C-4177-BB81-EA0A75EB431F}"/>
              </a:ext>
            </a:extLst>
          </p:cNvPr>
          <p:cNvSpPr>
            <a:spLocks noGrp="1"/>
          </p:cNvSpPr>
          <p:nvPr>
            <p:ph type="body" sz="quarter" idx="27" hasCustomPrompt="1"/>
          </p:nvPr>
        </p:nvSpPr>
        <p:spPr>
          <a:xfrm>
            <a:off x="6227571" y="945566"/>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4AD607F8-27DC-BA62-9176-6778DD9F3F89}"/>
              </a:ext>
            </a:extLst>
          </p:cNvPr>
          <p:cNvSpPr>
            <a:spLocks noGrp="1"/>
          </p:cNvSpPr>
          <p:nvPr>
            <p:ph type="body" sz="quarter" idx="28" hasCustomPrompt="1"/>
          </p:nvPr>
        </p:nvSpPr>
        <p:spPr>
          <a:xfrm>
            <a:off x="6236855" y="1408544"/>
            <a:ext cx="5523182" cy="1746087"/>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C394DB2B-CCED-5CD6-F48A-44C07BA970CD}"/>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906021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olo+4paragrafi(testo)">
    <p:spTree>
      <p:nvGrpSpPr>
        <p:cNvPr id="1" name=""/>
        <p:cNvGrpSpPr/>
        <p:nvPr/>
      </p:nvGrpSpPr>
      <p:grpSpPr>
        <a:xfrm>
          <a:off x="0" y="0"/>
          <a:ext cx="0" cy="0"/>
          <a:chOff x="0" y="0"/>
          <a:chExt cx="0" cy="0"/>
        </a:xfrm>
      </p:grpSpPr>
      <p:sp>
        <p:nvSpPr>
          <p:cNvPr id="17" name="Segnaposto testo 4">
            <a:extLst>
              <a:ext uri="{FF2B5EF4-FFF2-40B4-BE49-F238E27FC236}">
                <a16:creationId xmlns:a16="http://schemas.microsoft.com/office/drawing/2014/main" id="{B0BB837A-E01C-048D-18F7-574936F1E52D}"/>
              </a:ext>
            </a:extLst>
          </p:cNvPr>
          <p:cNvSpPr>
            <a:spLocks noGrp="1"/>
          </p:cNvSpPr>
          <p:nvPr>
            <p:ph type="body" sz="quarter" idx="17" hasCustomPrompt="1"/>
          </p:nvPr>
        </p:nvSpPr>
        <p:spPr>
          <a:xfrm>
            <a:off x="356008" y="941291"/>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0AF58835-AC86-FDDC-C6D6-4223BA1F354C}"/>
              </a:ext>
            </a:extLst>
          </p:cNvPr>
          <p:cNvSpPr>
            <a:spLocks noGrp="1"/>
          </p:cNvSpPr>
          <p:nvPr>
            <p:ph type="body" sz="quarter" idx="21" hasCustomPrompt="1"/>
          </p:nvPr>
        </p:nvSpPr>
        <p:spPr>
          <a:xfrm>
            <a:off x="6248808" y="941291"/>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4">
            <a:extLst>
              <a:ext uri="{FF2B5EF4-FFF2-40B4-BE49-F238E27FC236}">
                <a16:creationId xmlns:a16="http://schemas.microsoft.com/office/drawing/2014/main" id="{E8E12933-3AB6-D6D1-82CB-0CF95DDED51A}"/>
              </a:ext>
            </a:extLst>
          </p:cNvPr>
          <p:cNvSpPr>
            <a:spLocks noGrp="1"/>
          </p:cNvSpPr>
          <p:nvPr>
            <p:ph type="body" sz="quarter" idx="23" hasCustomPrompt="1"/>
          </p:nvPr>
        </p:nvSpPr>
        <p:spPr>
          <a:xfrm>
            <a:off x="356008" y="3415553"/>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Segnaposto testo 4">
            <a:extLst>
              <a:ext uri="{FF2B5EF4-FFF2-40B4-BE49-F238E27FC236}">
                <a16:creationId xmlns:a16="http://schemas.microsoft.com/office/drawing/2014/main" id="{9BCBA96F-B20C-1CE6-C967-2842F9196523}"/>
              </a:ext>
            </a:extLst>
          </p:cNvPr>
          <p:cNvSpPr>
            <a:spLocks noGrp="1"/>
          </p:cNvSpPr>
          <p:nvPr>
            <p:ph type="body" sz="quarter" idx="24" hasCustomPrompt="1"/>
          </p:nvPr>
        </p:nvSpPr>
        <p:spPr>
          <a:xfrm>
            <a:off x="6248808" y="3415553"/>
            <a:ext cx="5523182" cy="2215684"/>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 name="Segnaposto testo 28">
            <a:extLst>
              <a:ext uri="{FF2B5EF4-FFF2-40B4-BE49-F238E27FC236}">
                <a16:creationId xmlns:a16="http://schemas.microsoft.com/office/drawing/2014/main" id="{A745C8C6-E87E-C756-8662-C2130C0D945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981205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ol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442917" y="944564"/>
            <a:ext cx="11301047" cy="467995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3" name="Segnaposto testo 28">
            <a:extLst>
              <a:ext uri="{FF2B5EF4-FFF2-40B4-BE49-F238E27FC236}">
                <a16:creationId xmlns:a16="http://schemas.microsoft.com/office/drawing/2014/main" id="{C8BEF28C-B50A-BEE5-AE33-49C13BAF5D50}"/>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000959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olo+IM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p:nvPr>
        </p:nvSpPr>
        <p:spPr>
          <a:xfrm>
            <a:off x="0" y="0"/>
            <a:ext cx="12191999" cy="6172200"/>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3" name="Segnaposto testo 28">
            <a:extLst>
              <a:ext uri="{FF2B5EF4-FFF2-40B4-BE49-F238E27FC236}">
                <a16:creationId xmlns:a16="http://schemas.microsoft.com/office/drawing/2014/main" id="{86805405-AEF1-BFE8-2AB1-86FF351C6EE7}"/>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579718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olo+4img(tabelle/grafici)">
    <p:spTree>
      <p:nvGrpSpPr>
        <p:cNvPr id="1" name=""/>
        <p:cNvGrpSpPr/>
        <p:nvPr/>
      </p:nvGrpSpPr>
      <p:grpSpPr>
        <a:xfrm>
          <a:off x="0" y="0"/>
          <a:ext cx="0" cy="0"/>
          <a:chOff x="0" y="0"/>
          <a:chExt cx="0" cy="0"/>
        </a:xfrm>
      </p:grpSpPr>
      <p:sp>
        <p:nvSpPr>
          <p:cNvPr id="9" name="Segnaposto immagine 2">
            <a:extLst>
              <a:ext uri="{FF2B5EF4-FFF2-40B4-BE49-F238E27FC236}">
                <a16:creationId xmlns:a16="http://schemas.microsoft.com/office/drawing/2014/main" id="{FF6C174E-F2B0-344E-AD18-31655B4F99CB}"/>
              </a:ext>
            </a:extLst>
          </p:cNvPr>
          <p:cNvSpPr>
            <a:spLocks noGrp="1"/>
          </p:cNvSpPr>
          <p:nvPr>
            <p:ph type="pic" idx="13"/>
          </p:nvPr>
        </p:nvSpPr>
        <p:spPr>
          <a:xfrm>
            <a:off x="6230256" y="945566"/>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6" name="Segnaposto immagine 2">
            <a:extLst>
              <a:ext uri="{FF2B5EF4-FFF2-40B4-BE49-F238E27FC236}">
                <a16:creationId xmlns:a16="http://schemas.microsoft.com/office/drawing/2014/main" id="{8C3DD438-10CD-8BF1-1E9B-298D26CABA69}"/>
              </a:ext>
            </a:extLst>
          </p:cNvPr>
          <p:cNvSpPr>
            <a:spLocks noGrp="1"/>
          </p:cNvSpPr>
          <p:nvPr>
            <p:ph type="pic" idx="31"/>
          </p:nvPr>
        </p:nvSpPr>
        <p:spPr>
          <a:xfrm>
            <a:off x="439056" y="945566"/>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7" name="Segnaposto immagine 2">
            <a:extLst>
              <a:ext uri="{FF2B5EF4-FFF2-40B4-BE49-F238E27FC236}">
                <a16:creationId xmlns:a16="http://schemas.microsoft.com/office/drawing/2014/main" id="{E604CA49-DDA2-6F26-B724-46B0C591133A}"/>
              </a:ext>
            </a:extLst>
          </p:cNvPr>
          <p:cNvSpPr>
            <a:spLocks noGrp="1"/>
          </p:cNvSpPr>
          <p:nvPr>
            <p:ph type="pic" idx="32"/>
          </p:nvPr>
        </p:nvSpPr>
        <p:spPr>
          <a:xfrm>
            <a:off x="6230256" y="3410860"/>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18" name="Segnaposto immagine 2">
            <a:extLst>
              <a:ext uri="{FF2B5EF4-FFF2-40B4-BE49-F238E27FC236}">
                <a16:creationId xmlns:a16="http://schemas.microsoft.com/office/drawing/2014/main" id="{FA7B2702-9C9A-55BB-E6DC-2F5DD0F0315F}"/>
              </a:ext>
            </a:extLst>
          </p:cNvPr>
          <p:cNvSpPr>
            <a:spLocks noGrp="1"/>
          </p:cNvSpPr>
          <p:nvPr>
            <p:ph type="pic" idx="33"/>
          </p:nvPr>
        </p:nvSpPr>
        <p:spPr>
          <a:xfrm>
            <a:off x="439056" y="3410860"/>
            <a:ext cx="5506806" cy="2209065"/>
          </a:xfrm>
          <a:prstGeom prst="rect">
            <a:avLst/>
          </a:prstGeom>
        </p:spPr>
        <p:txBody>
          <a:bodyPr/>
          <a:lstStyle>
            <a:lvl1pPr marL="0" indent="0">
              <a:buNone/>
              <a:defRPr sz="3200"/>
            </a:lvl1pPr>
            <a:lvl2pPr marL="457207" indent="0">
              <a:buNone/>
              <a:defRPr sz="2800"/>
            </a:lvl2pPr>
            <a:lvl3pPr marL="914415" indent="0">
              <a:buNone/>
              <a:defRPr sz="2400"/>
            </a:lvl3pPr>
            <a:lvl4pPr marL="1371621" indent="0">
              <a:buNone/>
              <a:defRPr sz="2000"/>
            </a:lvl4pPr>
            <a:lvl5pPr marL="1828829" indent="0">
              <a:buNone/>
              <a:defRPr sz="2000"/>
            </a:lvl5pPr>
            <a:lvl6pPr marL="2286036" indent="0">
              <a:buNone/>
              <a:defRPr sz="2000"/>
            </a:lvl6pPr>
            <a:lvl7pPr marL="2743244" indent="0">
              <a:buNone/>
              <a:defRPr sz="2000"/>
            </a:lvl7pPr>
            <a:lvl8pPr marL="3200451" indent="0">
              <a:buNone/>
              <a:defRPr sz="2000"/>
            </a:lvl8pPr>
            <a:lvl9pPr marL="3657657" indent="0">
              <a:buNone/>
              <a:defRPr sz="2000"/>
            </a:lvl9pPr>
          </a:lstStyle>
          <a:p>
            <a:endParaRPr lang="it-IT" dirty="0"/>
          </a:p>
        </p:txBody>
      </p:sp>
      <p:sp>
        <p:nvSpPr>
          <p:cNvPr id="3" name="Segnaposto testo 28">
            <a:extLst>
              <a:ext uri="{FF2B5EF4-FFF2-40B4-BE49-F238E27FC236}">
                <a16:creationId xmlns:a16="http://schemas.microsoft.com/office/drawing/2014/main" id="{A4E5D6AE-E34A-1058-DB29-3A6AB577B9D4}"/>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971825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olo+4img(tabelle/grafici)">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86B04EDC-9856-4EC6-8CE2-F0CFC644EBFB}"/>
              </a:ext>
            </a:extLst>
          </p:cNvPr>
          <p:cNvSpPr/>
          <p:nvPr userDrawn="1"/>
        </p:nvSpPr>
        <p:spPr>
          <a:xfrm>
            <a:off x="241735" y="945566"/>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esto 4">
            <a:extLst>
              <a:ext uri="{FF2B5EF4-FFF2-40B4-BE49-F238E27FC236}">
                <a16:creationId xmlns:a16="http://schemas.microsoft.com/office/drawing/2014/main" id="{748EB028-2538-4DEF-BC25-740CA395D74D}"/>
              </a:ext>
            </a:extLst>
          </p:cNvPr>
          <p:cNvSpPr>
            <a:spLocks noGrp="1"/>
          </p:cNvSpPr>
          <p:nvPr>
            <p:ph type="body" sz="quarter" idx="16" hasCustomPrompt="1"/>
          </p:nvPr>
        </p:nvSpPr>
        <p:spPr>
          <a:xfrm>
            <a:off x="398186" y="1082175"/>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Rettangolo 16">
            <a:extLst>
              <a:ext uri="{FF2B5EF4-FFF2-40B4-BE49-F238E27FC236}">
                <a16:creationId xmlns:a16="http://schemas.microsoft.com/office/drawing/2014/main" id="{0DD6C98F-877E-44A0-AE37-4A8FDEA8B869}"/>
              </a:ext>
            </a:extLst>
          </p:cNvPr>
          <p:cNvSpPr/>
          <p:nvPr userDrawn="1"/>
        </p:nvSpPr>
        <p:spPr>
          <a:xfrm>
            <a:off x="6235700" y="945566"/>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Segnaposto testo 4">
            <a:extLst>
              <a:ext uri="{FF2B5EF4-FFF2-40B4-BE49-F238E27FC236}">
                <a16:creationId xmlns:a16="http://schemas.microsoft.com/office/drawing/2014/main" id="{F661F248-8228-261D-A237-79D3704FC21D}"/>
              </a:ext>
            </a:extLst>
          </p:cNvPr>
          <p:cNvSpPr>
            <a:spLocks noGrp="1"/>
          </p:cNvSpPr>
          <p:nvPr>
            <p:ph type="body" sz="quarter" idx="20" hasCustomPrompt="1"/>
          </p:nvPr>
        </p:nvSpPr>
        <p:spPr>
          <a:xfrm>
            <a:off x="6392151" y="1082175"/>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9" name="Rettangolo 18">
            <a:extLst>
              <a:ext uri="{FF2B5EF4-FFF2-40B4-BE49-F238E27FC236}">
                <a16:creationId xmlns:a16="http://schemas.microsoft.com/office/drawing/2014/main" id="{877DE6F0-2B06-1AC2-34FC-455DE86ECEA8}"/>
              </a:ext>
            </a:extLst>
          </p:cNvPr>
          <p:cNvSpPr/>
          <p:nvPr userDrawn="1"/>
        </p:nvSpPr>
        <p:spPr>
          <a:xfrm>
            <a:off x="241735" y="3410859"/>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egnaposto testo 4">
            <a:extLst>
              <a:ext uri="{FF2B5EF4-FFF2-40B4-BE49-F238E27FC236}">
                <a16:creationId xmlns:a16="http://schemas.microsoft.com/office/drawing/2014/main" id="{2F9AD33F-5BD3-AC45-23AB-9B664C8E2685}"/>
              </a:ext>
            </a:extLst>
          </p:cNvPr>
          <p:cNvSpPr>
            <a:spLocks noGrp="1"/>
          </p:cNvSpPr>
          <p:nvPr>
            <p:ph type="body" sz="quarter" idx="21" hasCustomPrompt="1"/>
          </p:nvPr>
        </p:nvSpPr>
        <p:spPr>
          <a:xfrm>
            <a:off x="398186" y="3547468"/>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7" name="Rettangolo 26">
            <a:extLst>
              <a:ext uri="{FF2B5EF4-FFF2-40B4-BE49-F238E27FC236}">
                <a16:creationId xmlns:a16="http://schemas.microsoft.com/office/drawing/2014/main" id="{351DBDE6-85DF-C50B-81A2-7B021DB41B2C}"/>
              </a:ext>
            </a:extLst>
          </p:cNvPr>
          <p:cNvSpPr/>
          <p:nvPr userDrawn="1"/>
        </p:nvSpPr>
        <p:spPr>
          <a:xfrm>
            <a:off x="6235700" y="3410859"/>
            <a:ext cx="5785441" cy="220906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Segnaposto testo 4">
            <a:extLst>
              <a:ext uri="{FF2B5EF4-FFF2-40B4-BE49-F238E27FC236}">
                <a16:creationId xmlns:a16="http://schemas.microsoft.com/office/drawing/2014/main" id="{747AD2C5-B377-562A-D7D7-F4975A997B18}"/>
              </a:ext>
            </a:extLst>
          </p:cNvPr>
          <p:cNvSpPr>
            <a:spLocks noGrp="1"/>
          </p:cNvSpPr>
          <p:nvPr>
            <p:ph type="body" sz="quarter" idx="22" hasCustomPrompt="1"/>
          </p:nvPr>
        </p:nvSpPr>
        <p:spPr>
          <a:xfrm>
            <a:off x="6392151" y="3547468"/>
            <a:ext cx="5482710" cy="193584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FABD6379-8916-D3C2-02F5-9B7C6BA2ED62}"/>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352717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lenco puntato(2 blocchi)+Testo o Img">
    <p:spTree>
      <p:nvGrpSpPr>
        <p:cNvPr id="1" name=""/>
        <p:cNvGrpSpPr/>
        <p:nvPr/>
      </p:nvGrpSpPr>
      <p:grpSpPr>
        <a:xfrm>
          <a:off x="0" y="0"/>
          <a:ext cx="0" cy="0"/>
          <a:chOff x="0" y="0"/>
          <a:chExt cx="0" cy="0"/>
        </a:xfrm>
      </p:grpSpPr>
      <p:sp>
        <p:nvSpPr>
          <p:cNvPr id="137" name="Segnaposto testo 4">
            <a:extLst>
              <a:ext uri="{FF2B5EF4-FFF2-40B4-BE49-F238E27FC236}">
                <a16:creationId xmlns:a16="http://schemas.microsoft.com/office/drawing/2014/main" id="{2BD2D27E-B77C-DE45-86A2-9A7F2B25C876}"/>
              </a:ext>
            </a:extLst>
          </p:cNvPr>
          <p:cNvSpPr>
            <a:spLocks noGrp="1"/>
          </p:cNvSpPr>
          <p:nvPr userDrawn="1">
            <p:ph type="body" sz="quarter" idx="20" hasCustomPrompt="1"/>
          </p:nvPr>
        </p:nvSpPr>
        <p:spPr>
          <a:xfrm>
            <a:off x="8291438" y="944563"/>
            <a:ext cx="3553842" cy="482918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28" name="Rettangolo 27">
            <a:extLst>
              <a:ext uri="{FF2B5EF4-FFF2-40B4-BE49-F238E27FC236}">
                <a16:creationId xmlns:a16="http://schemas.microsoft.com/office/drawing/2014/main" id="{F54107E4-9EAB-B34E-9C1C-09934E8C54D4}"/>
              </a:ext>
            </a:extLst>
          </p:cNvPr>
          <p:cNvSpPr/>
          <p:nvPr userDrawn="1"/>
        </p:nvSpPr>
        <p:spPr>
          <a:xfrm>
            <a:off x="1043709" y="948150"/>
            <a:ext cx="6573081" cy="23065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Segnaposto testo 4">
            <a:extLst>
              <a:ext uri="{FF2B5EF4-FFF2-40B4-BE49-F238E27FC236}">
                <a16:creationId xmlns:a16="http://schemas.microsoft.com/office/drawing/2014/main" id="{ACCD22FA-0C7F-D844-A61D-13E64D5E68CA}"/>
              </a:ext>
            </a:extLst>
          </p:cNvPr>
          <p:cNvSpPr>
            <a:spLocks noGrp="1"/>
          </p:cNvSpPr>
          <p:nvPr>
            <p:ph type="body" sz="quarter" idx="28" hasCustomPrompt="1"/>
          </p:nvPr>
        </p:nvSpPr>
        <p:spPr>
          <a:xfrm>
            <a:off x="2047013" y="1070747"/>
            <a:ext cx="5061526" cy="2061320"/>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1" name="Ovale 10">
            <a:extLst>
              <a:ext uri="{FF2B5EF4-FFF2-40B4-BE49-F238E27FC236}">
                <a16:creationId xmlns:a16="http://schemas.microsoft.com/office/drawing/2014/main" id="{D8E777E2-F01E-83CE-0295-C67839AAD548}"/>
              </a:ext>
            </a:extLst>
          </p:cNvPr>
          <p:cNvSpPr/>
          <p:nvPr userDrawn="1"/>
        </p:nvSpPr>
        <p:spPr>
          <a:xfrm>
            <a:off x="442916" y="143497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28">
            <a:extLst>
              <a:ext uri="{FF2B5EF4-FFF2-40B4-BE49-F238E27FC236}">
                <a16:creationId xmlns:a16="http://schemas.microsoft.com/office/drawing/2014/main" id="{0F4BDF35-3CD4-3CFC-98EA-8443037CF103}"/>
              </a:ext>
            </a:extLst>
          </p:cNvPr>
          <p:cNvSpPr>
            <a:spLocks noGrp="1"/>
          </p:cNvSpPr>
          <p:nvPr>
            <p:ph type="body" sz="quarter" idx="36" hasCustomPrompt="1"/>
          </p:nvPr>
        </p:nvSpPr>
        <p:spPr>
          <a:xfrm>
            <a:off x="474391" y="192796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3" name="Rettangolo 2">
            <a:extLst>
              <a:ext uri="{FF2B5EF4-FFF2-40B4-BE49-F238E27FC236}">
                <a16:creationId xmlns:a16="http://schemas.microsoft.com/office/drawing/2014/main" id="{80F0AA69-ED7E-968E-6D29-AE47ADD2C321}"/>
              </a:ext>
            </a:extLst>
          </p:cNvPr>
          <p:cNvSpPr/>
          <p:nvPr userDrawn="1"/>
        </p:nvSpPr>
        <p:spPr>
          <a:xfrm>
            <a:off x="1043709" y="3467232"/>
            <a:ext cx="6573081" cy="23065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 name="Segnaposto testo 4">
            <a:extLst>
              <a:ext uri="{FF2B5EF4-FFF2-40B4-BE49-F238E27FC236}">
                <a16:creationId xmlns:a16="http://schemas.microsoft.com/office/drawing/2014/main" id="{F51C4F4B-280A-2E6A-36D6-4CE50E8DB902}"/>
              </a:ext>
            </a:extLst>
          </p:cNvPr>
          <p:cNvSpPr>
            <a:spLocks noGrp="1"/>
          </p:cNvSpPr>
          <p:nvPr>
            <p:ph type="body" sz="quarter" idx="37" hasCustomPrompt="1"/>
          </p:nvPr>
        </p:nvSpPr>
        <p:spPr>
          <a:xfrm>
            <a:off x="2047013" y="3589829"/>
            <a:ext cx="5061526" cy="2061320"/>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 name="Ovale 4">
            <a:extLst>
              <a:ext uri="{FF2B5EF4-FFF2-40B4-BE49-F238E27FC236}">
                <a16:creationId xmlns:a16="http://schemas.microsoft.com/office/drawing/2014/main" id="{F83D52BF-2024-9E67-0FC7-CB13F2C78895}"/>
              </a:ext>
            </a:extLst>
          </p:cNvPr>
          <p:cNvSpPr/>
          <p:nvPr userDrawn="1"/>
        </p:nvSpPr>
        <p:spPr>
          <a:xfrm>
            <a:off x="442916" y="3954061"/>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F9786A91-4C63-89AE-7CB7-819404110416}"/>
              </a:ext>
            </a:extLst>
          </p:cNvPr>
          <p:cNvSpPr>
            <a:spLocks noGrp="1"/>
          </p:cNvSpPr>
          <p:nvPr>
            <p:ph type="body" sz="quarter" idx="38" hasCustomPrompt="1"/>
          </p:nvPr>
        </p:nvSpPr>
        <p:spPr>
          <a:xfrm>
            <a:off x="474391" y="4447047"/>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Segnaposto testo 28">
            <a:extLst>
              <a:ext uri="{FF2B5EF4-FFF2-40B4-BE49-F238E27FC236}">
                <a16:creationId xmlns:a16="http://schemas.microsoft.com/office/drawing/2014/main" id="{DFA360B1-69BC-35E0-7FC4-7D4FDA883FE5}"/>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753838755"/>
      </p:ext>
    </p:extLst>
  </p:cSld>
  <p:clrMapOvr>
    <a:masterClrMapping/>
  </p:clrMapOvr>
  <p:extLst>
    <p:ext uri="{DCECCB84-F9BA-43D5-87BE-67443E8EF086}">
      <p15:sldGuideLst xmlns:p15="http://schemas.microsoft.com/office/powerpoint/2012/main">
        <p15:guide id="1" orient="horz" pos="234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ice_5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7" y="2009721"/>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7" y="2703211"/>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Rettangolo 13">
            <a:extLst>
              <a:ext uri="{FF2B5EF4-FFF2-40B4-BE49-F238E27FC236}">
                <a16:creationId xmlns:a16="http://schemas.microsoft.com/office/drawing/2014/main" id="{280F22A7-964E-024C-A12E-C46A46DCE82B}"/>
              </a:ext>
            </a:extLst>
          </p:cNvPr>
          <p:cNvSpPr/>
          <p:nvPr userDrawn="1"/>
        </p:nvSpPr>
        <p:spPr>
          <a:xfrm>
            <a:off x="5434217" y="3396700"/>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Rettangolo 15">
            <a:extLst>
              <a:ext uri="{FF2B5EF4-FFF2-40B4-BE49-F238E27FC236}">
                <a16:creationId xmlns:a16="http://schemas.microsoft.com/office/drawing/2014/main" id="{C665F8A8-CD59-D349-885E-6D83B0D173DF}"/>
              </a:ext>
            </a:extLst>
          </p:cNvPr>
          <p:cNvSpPr/>
          <p:nvPr userDrawn="1"/>
        </p:nvSpPr>
        <p:spPr>
          <a:xfrm>
            <a:off x="5434217" y="4090189"/>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8" name="Rettangolo 17">
            <a:extLst>
              <a:ext uri="{FF2B5EF4-FFF2-40B4-BE49-F238E27FC236}">
                <a16:creationId xmlns:a16="http://schemas.microsoft.com/office/drawing/2014/main" id="{0B4C5034-31EF-C74A-9179-E4B0EA0EC8EB}"/>
              </a:ext>
            </a:extLst>
          </p:cNvPr>
          <p:cNvSpPr/>
          <p:nvPr userDrawn="1"/>
        </p:nvSpPr>
        <p:spPr>
          <a:xfrm>
            <a:off x="5434217" y="4783679"/>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9" name="Segnaposto testo 28">
            <a:extLst>
              <a:ext uri="{FF2B5EF4-FFF2-40B4-BE49-F238E27FC236}">
                <a16:creationId xmlns:a16="http://schemas.microsoft.com/office/drawing/2014/main" id="{4FDA6AA7-60D1-6F42-8F5E-23493264B3FA}"/>
              </a:ext>
            </a:extLst>
          </p:cNvPr>
          <p:cNvSpPr>
            <a:spLocks noGrp="1"/>
          </p:cNvSpPr>
          <p:nvPr>
            <p:ph type="body" sz="quarter" idx="10"/>
          </p:nvPr>
        </p:nvSpPr>
        <p:spPr>
          <a:xfrm>
            <a:off x="5434218" y="212262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1" name="Segnaposto testo 28">
            <a:extLst>
              <a:ext uri="{FF2B5EF4-FFF2-40B4-BE49-F238E27FC236}">
                <a16:creationId xmlns:a16="http://schemas.microsoft.com/office/drawing/2014/main" id="{4122997C-8FA4-284C-9907-314AD8BCB9F2}"/>
              </a:ext>
            </a:extLst>
          </p:cNvPr>
          <p:cNvSpPr>
            <a:spLocks noGrp="1"/>
          </p:cNvSpPr>
          <p:nvPr>
            <p:ph type="body" sz="quarter" idx="11"/>
          </p:nvPr>
        </p:nvSpPr>
        <p:spPr>
          <a:xfrm>
            <a:off x="5434218" y="281931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2" name="Segnaposto testo 28">
            <a:extLst>
              <a:ext uri="{FF2B5EF4-FFF2-40B4-BE49-F238E27FC236}">
                <a16:creationId xmlns:a16="http://schemas.microsoft.com/office/drawing/2014/main" id="{564BF30C-989B-7749-A4AA-98AC52EC6A31}"/>
              </a:ext>
            </a:extLst>
          </p:cNvPr>
          <p:cNvSpPr>
            <a:spLocks noGrp="1"/>
          </p:cNvSpPr>
          <p:nvPr>
            <p:ph type="body" sz="quarter" idx="12"/>
          </p:nvPr>
        </p:nvSpPr>
        <p:spPr>
          <a:xfrm>
            <a:off x="5434218" y="350977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3" name="Segnaposto testo 28">
            <a:extLst>
              <a:ext uri="{FF2B5EF4-FFF2-40B4-BE49-F238E27FC236}">
                <a16:creationId xmlns:a16="http://schemas.microsoft.com/office/drawing/2014/main" id="{395D9CB2-83E3-224B-BC45-2413341A7361}"/>
              </a:ext>
            </a:extLst>
          </p:cNvPr>
          <p:cNvSpPr>
            <a:spLocks noGrp="1"/>
          </p:cNvSpPr>
          <p:nvPr>
            <p:ph type="body" sz="quarter" idx="13"/>
          </p:nvPr>
        </p:nvSpPr>
        <p:spPr>
          <a:xfrm>
            <a:off x="5434218" y="420646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34" name="Segnaposto testo 28">
            <a:extLst>
              <a:ext uri="{FF2B5EF4-FFF2-40B4-BE49-F238E27FC236}">
                <a16:creationId xmlns:a16="http://schemas.microsoft.com/office/drawing/2014/main" id="{3F5D09E6-7B7E-F343-99B8-3E18DBAEA397}"/>
              </a:ext>
            </a:extLst>
          </p:cNvPr>
          <p:cNvSpPr>
            <a:spLocks noGrp="1"/>
          </p:cNvSpPr>
          <p:nvPr>
            <p:ph type="body" sz="quarter" idx="14"/>
          </p:nvPr>
        </p:nvSpPr>
        <p:spPr>
          <a:xfrm>
            <a:off x="5434218" y="4896927"/>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5" name="Titolo 26">
            <a:extLst>
              <a:ext uri="{FF2B5EF4-FFF2-40B4-BE49-F238E27FC236}">
                <a16:creationId xmlns:a16="http://schemas.microsoft.com/office/drawing/2014/main" id="{47986A64-8C27-3F48-8A2D-6CFE919F0B48}"/>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19" name="Immagine 18" descr="Immagine che contiene disegnando&#10;&#10;Descrizione generata automaticamente">
            <a:extLst>
              <a:ext uri="{FF2B5EF4-FFF2-40B4-BE49-F238E27FC236}">
                <a16:creationId xmlns:a16="http://schemas.microsoft.com/office/drawing/2014/main" id="{9D60B684-2721-5E4F-9C52-F22D51927AF8}"/>
              </a:ext>
            </a:extLst>
          </p:cNvPr>
          <p:cNvPicPr>
            <a:picLocks noChangeAspect="1"/>
          </p:cNvPicPr>
          <p:nvPr userDrawn="1"/>
        </p:nvPicPr>
        <p:blipFill>
          <a:blip r:embed="rId2"/>
          <a:stretch>
            <a:fillRect/>
          </a:stretch>
        </p:blipFill>
        <p:spPr>
          <a:xfrm>
            <a:off x="5401057" y="839919"/>
            <a:ext cx="2560321" cy="656890"/>
          </a:xfrm>
          <a:prstGeom prst="rect">
            <a:avLst/>
          </a:prstGeom>
        </p:spPr>
      </p:pic>
    </p:spTree>
    <p:extLst>
      <p:ext uri="{BB962C8B-B14F-4D97-AF65-F5344CB8AC3E}">
        <p14:creationId xmlns:p14="http://schemas.microsoft.com/office/powerpoint/2010/main" val="3407967299"/>
      </p:ext>
    </p:extLst>
  </p:cSld>
  <p:clrMapOvr>
    <a:masterClrMapping/>
  </p:clrMapOvr>
  <p:extLst>
    <p:ext uri="{DCECCB84-F9BA-43D5-87BE-67443E8EF086}">
      <p15:sldGuideLst xmlns:p15="http://schemas.microsoft.com/office/powerpoint/2012/main">
        <p15:guide id="1" orient="horz" pos="231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lenco puntato(3 blocchi)+Testo o Img">
    <p:spTree>
      <p:nvGrpSpPr>
        <p:cNvPr id="1" name=""/>
        <p:cNvGrpSpPr/>
        <p:nvPr/>
      </p:nvGrpSpPr>
      <p:grpSpPr>
        <a:xfrm>
          <a:off x="0" y="0"/>
          <a:ext cx="0" cy="0"/>
          <a:chOff x="0" y="0"/>
          <a:chExt cx="0" cy="0"/>
        </a:xfrm>
      </p:grpSpPr>
      <p:sp>
        <p:nvSpPr>
          <p:cNvPr id="31" name="Rettangolo 30">
            <a:extLst>
              <a:ext uri="{FF2B5EF4-FFF2-40B4-BE49-F238E27FC236}">
                <a16:creationId xmlns:a16="http://schemas.microsoft.com/office/drawing/2014/main" id="{45767D6A-0831-CE42-BDA2-7A1586453881}"/>
              </a:ext>
            </a:extLst>
          </p:cNvPr>
          <p:cNvSpPr/>
          <p:nvPr userDrawn="1"/>
        </p:nvSpPr>
        <p:spPr>
          <a:xfrm>
            <a:off x="1043709" y="944563"/>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6" name="Ovale 35">
            <a:extLst>
              <a:ext uri="{FF2B5EF4-FFF2-40B4-BE49-F238E27FC236}">
                <a16:creationId xmlns:a16="http://schemas.microsoft.com/office/drawing/2014/main" id="{97E10A35-9EB5-8D45-B2DC-716F8965A47B}"/>
              </a:ext>
            </a:extLst>
          </p:cNvPr>
          <p:cNvSpPr/>
          <p:nvPr/>
        </p:nvSpPr>
        <p:spPr>
          <a:xfrm>
            <a:off x="442916" y="952230"/>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8" name="Segnaposto testo 28">
            <a:extLst>
              <a:ext uri="{FF2B5EF4-FFF2-40B4-BE49-F238E27FC236}">
                <a16:creationId xmlns:a16="http://schemas.microsoft.com/office/drawing/2014/main" id="{DBDE9293-6DDE-B94C-A1A3-F32A33F3B506}"/>
              </a:ext>
            </a:extLst>
          </p:cNvPr>
          <p:cNvSpPr>
            <a:spLocks noGrp="1"/>
          </p:cNvSpPr>
          <p:nvPr userDrawn="1">
            <p:ph type="body" sz="quarter" idx="28" hasCustomPrompt="1"/>
          </p:nvPr>
        </p:nvSpPr>
        <p:spPr>
          <a:xfrm>
            <a:off x="474391" y="1454181"/>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0" name="Segnaposto testo 4">
            <a:extLst>
              <a:ext uri="{FF2B5EF4-FFF2-40B4-BE49-F238E27FC236}">
                <a16:creationId xmlns:a16="http://schemas.microsoft.com/office/drawing/2014/main" id="{9B9F33B4-E10C-2649-A440-9B4C0F77F42B}"/>
              </a:ext>
            </a:extLst>
          </p:cNvPr>
          <p:cNvSpPr>
            <a:spLocks noGrp="1"/>
          </p:cNvSpPr>
          <p:nvPr userDrawn="1">
            <p:ph type="body" sz="quarter" idx="33" hasCustomPrompt="1"/>
          </p:nvPr>
        </p:nvSpPr>
        <p:spPr>
          <a:xfrm>
            <a:off x="1981200" y="1080547"/>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 name="Segnaposto testo 4">
            <a:extLst>
              <a:ext uri="{FF2B5EF4-FFF2-40B4-BE49-F238E27FC236}">
                <a16:creationId xmlns:a16="http://schemas.microsoft.com/office/drawing/2014/main" id="{5D3F3337-99D9-9244-6294-3240C9388168}"/>
              </a:ext>
            </a:extLst>
          </p:cNvPr>
          <p:cNvSpPr>
            <a:spLocks noGrp="1"/>
          </p:cNvSpPr>
          <p:nvPr userDrawn="1">
            <p:ph type="body" sz="quarter" idx="20" hasCustomPrompt="1"/>
          </p:nvPr>
        </p:nvSpPr>
        <p:spPr>
          <a:xfrm>
            <a:off x="8291438" y="944563"/>
            <a:ext cx="3553842" cy="4694201"/>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3" name="Rettangolo 2">
            <a:extLst>
              <a:ext uri="{FF2B5EF4-FFF2-40B4-BE49-F238E27FC236}">
                <a16:creationId xmlns:a16="http://schemas.microsoft.com/office/drawing/2014/main" id="{4797CB4E-F8F6-6986-7FB9-26C42D07D72C}"/>
              </a:ext>
            </a:extLst>
          </p:cNvPr>
          <p:cNvSpPr/>
          <p:nvPr userDrawn="1"/>
        </p:nvSpPr>
        <p:spPr>
          <a:xfrm>
            <a:off x="1043709" y="2674751"/>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Segnaposto testo 4">
            <a:extLst>
              <a:ext uri="{FF2B5EF4-FFF2-40B4-BE49-F238E27FC236}">
                <a16:creationId xmlns:a16="http://schemas.microsoft.com/office/drawing/2014/main" id="{787E8B9D-9A7E-AA04-D3FF-6C4DFFAF59F9}"/>
              </a:ext>
            </a:extLst>
          </p:cNvPr>
          <p:cNvSpPr>
            <a:spLocks noGrp="1"/>
          </p:cNvSpPr>
          <p:nvPr>
            <p:ph type="body" sz="quarter" idx="36" hasCustomPrompt="1"/>
          </p:nvPr>
        </p:nvSpPr>
        <p:spPr>
          <a:xfrm>
            <a:off x="1981200" y="2810735"/>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1" name="Rettangolo 10">
            <a:extLst>
              <a:ext uri="{FF2B5EF4-FFF2-40B4-BE49-F238E27FC236}">
                <a16:creationId xmlns:a16="http://schemas.microsoft.com/office/drawing/2014/main" id="{C3785248-0CF2-735B-CCE8-F7D86F754AD2}"/>
              </a:ext>
            </a:extLst>
          </p:cNvPr>
          <p:cNvSpPr/>
          <p:nvPr userDrawn="1"/>
        </p:nvSpPr>
        <p:spPr>
          <a:xfrm>
            <a:off x="1043709" y="4297363"/>
            <a:ext cx="6573081" cy="134284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4">
            <a:extLst>
              <a:ext uri="{FF2B5EF4-FFF2-40B4-BE49-F238E27FC236}">
                <a16:creationId xmlns:a16="http://schemas.microsoft.com/office/drawing/2014/main" id="{A01C1B9C-93CB-AA4B-D6F5-0D49E70D42DD}"/>
              </a:ext>
            </a:extLst>
          </p:cNvPr>
          <p:cNvSpPr>
            <a:spLocks noGrp="1"/>
          </p:cNvSpPr>
          <p:nvPr>
            <p:ph type="body" sz="quarter" idx="37" hasCustomPrompt="1"/>
          </p:nvPr>
        </p:nvSpPr>
        <p:spPr>
          <a:xfrm>
            <a:off x="1981200" y="4433347"/>
            <a:ext cx="5338789" cy="1070872"/>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3" name="Ovale 12">
            <a:extLst>
              <a:ext uri="{FF2B5EF4-FFF2-40B4-BE49-F238E27FC236}">
                <a16:creationId xmlns:a16="http://schemas.microsoft.com/office/drawing/2014/main" id="{3F8E3EE5-3F87-AF71-9427-076CB8821588}"/>
              </a:ext>
            </a:extLst>
          </p:cNvPr>
          <p:cNvSpPr/>
          <p:nvPr userDrawn="1"/>
        </p:nvSpPr>
        <p:spPr>
          <a:xfrm>
            <a:off x="442916" y="2676992"/>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5156F1B1-AC35-09A5-9DF5-D0F468DEB9F2}"/>
              </a:ext>
            </a:extLst>
          </p:cNvPr>
          <p:cNvSpPr>
            <a:spLocks noGrp="1"/>
          </p:cNvSpPr>
          <p:nvPr>
            <p:ph type="body" sz="quarter" idx="34" hasCustomPrompt="1"/>
          </p:nvPr>
        </p:nvSpPr>
        <p:spPr>
          <a:xfrm>
            <a:off x="474391" y="3169978"/>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5" name="Ovale 14">
            <a:extLst>
              <a:ext uri="{FF2B5EF4-FFF2-40B4-BE49-F238E27FC236}">
                <a16:creationId xmlns:a16="http://schemas.microsoft.com/office/drawing/2014/main" id="{BD0CFD0C-346D-5293-F2A6-49141D4E9C24}"/>
              </a:ext>
            </a:extLst>
          </p:cNvPr>
          <p:cNvSpPr/>
          <p:nvPr userDrawn="1"/>
        </p:nvSpPr>
        <p:spPr>
          <a:xfrm>
            <a:off x="442916" y="4305907"/>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Segnaposto testo 28">
            <a:extLst>
              <a:ext uri="{FF2B5EF4-FFF2-40B4-BE49-F238E27FC236}">
                <a16:creationId xmlns:a16="http://schemas.microsoft.com/office/drawing/2014/main" id="{3749DD48-A9B7-9D8A-38A2-B0FB303702E5}"/>
              </a:ext>
            </a:extLst>
          </p:cNvPr>
          <p:cNvSpPr>
            <a:spLocks noGrp="1"/>
          </p:cNvSpPr>
          <p:nvPr>
            <p:ph type="body" sz="quarter" idx="35" hasCustomPrompt="1"/>
          </p:nvPr>
        </p:nvSpPr>
        <p:spPr>
          <a:xfrm>
            <a:off x="474391" y="4798893"/>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5" name="Segnaposto testo 28">
            <a:extLst>
              <a:ext uri="{FF2B5EF4-FFF2-40B4-BE49-F238E27FC236}">
                <a16:creationId xmlns:a16="http://schemas.microsoft.com/office/drawing/2014/main" id="{4D1BB29B-F64A-5B3F-1D15-B3D4D29E32B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4061484259"/>
      </p:ext>
    </p:extLst>
  </p:cSld>
  <p:clrMapOvr>
    <a:masterClrMapping/>
  </p:clrMapOvr>
  <p:extLst>
    <p:ext uri="{DCECCB84-F9BA-43D5-87BE-67443E8EF086}">
      <p15:sldGuideLst xmlns:p15="http://schemas.microsoft.com/office/powerpoint/2012/main">
        <p15:guide id="1" pos="1413"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lenco puntato(2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959550" y="1609440"/>
            <a:ext cx="4749655"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959550" y="1609448"/>
            <a:ext cx="474965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959545" y="1696210"/>
            <a:ext cx="474965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40C46111-B10C-784F-AB82-5F448A3DAF1F}"/>
              </a:ext>
            </a:extLst>
          </p:cNvPr>
          <p:cNvSpPr>
            <a:spLocks noGrp="1"/>
          </p:cNvSpPr>
          <p:nvPr>
            <p:ph type="body" sz="quarter" idx="28" hasCustomPrompt="1"/>
          </p:nvPr>
        </p:nvSpPr>
        <p:spPr>
          <a:xfrm>
            <a:off x="1302286" y="2364580"/>
            <a:ext cx="3739614"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 name="Rettangolo 8">
            <a:extLst>
              <a:ext uri="{FF2B5EF4-FFF2-40B4-BE49-F238E27FC236}">
                <a16:creationId xmlns:a16="http://schemas.microsoft.com/office/drawing/2014/main" id="{65A0D85E-D598-6B47-9E7D-77427D909E84}"/>
              </a:ext>
            </a:extLst>
          </p:cNvPr>
          <p:cNvSpPr/>
          <p:nvPr userDrawn="1"/>
        </p:nvSpPr>
        <p:spPr>
          <a:xfrm>
            <a:off x="6484050" y="1609440"/>
            <a:ext cx="4749655"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 name="Rettangolo 9">
            <a:extLst>
              <a:ext uri="{FF2B5EF4-FFF2-40B4-BE49-F238E27FC236}">
                <a16:creationId xmlns:a16="http://schemas.microsoft.com/office/drawing/2014/main" id="{B4AC39D4-EC48-256F-D1EE-9A1036CF82FB}"/>
              </a:ext>
            </a:extLst>
          </p:cNvPr>
          <p:cNvSpPr/>
          <p:nvPr userDrawn="1"/>
        </p:nvSpPr>
        <p:spPr>
          <a:xfrm>
            <a:off x="6484050" y="1609448"/>
            <a:ext cx="474965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1" name="Segnaposto testo 28">
            <a:extLst>
              <a:ext uri="{FF2B5EF4-FFF2-40B4-BE49-F238E27FC236}">
                <a16:creationId xmlns:a16="http://schemas.microsoft.com/office/drawing/2014/main" id="{2E65B4E2-055F-9697-4FD3-909BDEF8966E}"/>
              </a:ext>
            </a:extLst>
          </p:cNvPr>
          <p:cNvSpPr>
            <a:spLocks noGrp="1"/>
          </p:cNvSpPr>
          <p:nvPr>
            <p:ph type="body" sz="quarter" idx="40" hasCustomPrompt="1"/>
          </p:nvPr>
        </p:nvSpPr>
        <p:spPr>
          <a:xfrm>
            <a:off x="6484045" y="1696210"/>
            <a:ext cx="474965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2" name="Segnaposto testo 4">
            <a:extLst>
              <a:ext uri="{FF2B5EF4-FFF2-40B4-BE49-F238E27FC236}">
                <a16:creationId xmlns:a16="http://schemas.microsoft.com/office/drawing/2014/main" id="{905BA76B-A92A-A44F-F737-703957BE0B42}"/>
              </a:ext>
            </a:extLst>
          </p:cNvPr>
          <p:cNvSpPr>
            <a:spLocks noGrp="1"/>
          </p:cNvSpPr>
          <p:nvPr>
            <p:ph type="body" sz="quarter" idx="41" hasCustomPrompt="1"/>
          </p:nvPr>
        </p:nvSpPr>
        <p:spPr>
          <a:xfrm>
            <a:off x="7139004" y="2364580"/>
            <a:ext cx="3739614"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3" name="Ovale 12">
            <a:extLst>
              <a:ext uri="{FF2B5EF4-FFF2-40B4-BE49-F238E27FC236}">
                <a16:creationId xmlns:a16="http://schemas.microsoft.com/office/drawing/2014/main" id="{95CD4F13-70F8-7429-50C2-50A6B513FFFA}"/>
              </a:ext>
            </a:extLst>
          </p:cNvPr>
          <p:cNvSpPr/>
          <p:nvPr userDrawn="1"/>
        </p:nvSpPr>
        <p:spPr>
          <a:xfrm>
            <a:off x="5384563" y="2651112"/>
            <a:ext cx="1422874" cy="1407107"/>
          </a:xfrm>
          <a:prstGeom prst="ellipse">
            <a:avLst/>
          </a:prstGeom>
          <a:solidFill>
            <a:srgbClr val="004F90"/>
          </a:solidFill>
          <a:ln w="31750" cap="flat">
            <a:solidFill>
              <a:srgbClr val="004F90">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D7AD7B53-F394-A7A2-E7B5-D7D701E4C600}"/>
              </a:ext>
            </a:extLst>
          </p:cNvPr>
          <p:cNvSpPr>
            <a:spLocks noGrp="1"/>
          </p:cNvSpPr>
          <p:nvPr>
            <p:ph type="body" sz="quarter" idx="36" hasCustomPrompt="1"/>
          </p:nvPr>
        </p:nvSpPr>
        <p:spPr>
          <a:xfrm>
            <a:off x="5408081" y="3140998"/>
            <a:ext cx="1422876" cy="42733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3" name="Segnaposto testo 28">
            <a:extLst>
              <a:ext uri="{FF2B5EF4-FFF2-40B4-BE49-F238E27FC236}">
                <a16:creationId xmlns:a16="http://schemas.microsoft.com/office/drawing/2014/main" id="{5C4D878F-1812-A974-B2CD-EC8E9B8E4EDD}"/>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187632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lenco puntato(2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442914" y="1537720"/>
            <a:ext cx="5266292"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442914" y="1537728"/>
            <a:ext cx="52662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442909" y="1624490"/>
            <a:ext cx="5266291"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40C46111-B10C-784F-AB82-5F448A3DAF1F}"/>
              </a:ext>
            </a:extLst>
          </p:cNvPr>
          <p:cNvSpPr>
            <a:spLocks noGrp="1"/>
          </p:cNvSpPr>
          <p:nvPr>
            <p:ph type="body" sz="quarter" idx="28" hasCustomPrompt="1"/>
          </p:nvPr>
        </p:nvSpPr>
        <p:spPr>
          <a:xfrm>
            <a:off x="723900" y="2292860"/>
            <a:ext cx="4318000"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3" name="Rettangolo 2">
            <a:extLst>
              <a:ext uri="{FF2B5EF4-FFF2-40B4-BE49-F238E27FC236}">
                <a16:creationId xmlns:a16="http://schemas.microsoft.com/office/drawing/2014/main" id="{96C9C8C2-C7D7-4EF4-6C5E-35596C6E8947}"/>
              </a:ext>
            </a:extLst>
          </p:cNvPr>
          <p:cNvSpPr/>
          <p:nvPr userDrawn="1"/>
        </p:nvSpPr>
        <p:spPr>
          <a:xfrm>
            <a:off x="6488114" y="1537720"/>
            <a:ext cx="5266292" cy="349045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 name="Rettangolo 3">
            <a:extLst>
              <a:ext uri="{FF2B5EF4-FFF2-40B4-BE49-F238E27FC236}">
                <a16:creationId xmlns:a16="http://schemas.microsoft.com/office/drawing/2014/main" id="{33D5BFD3-4DBD-6C55-E4FF-7183843BACFB}"/>
              </a:ext>
            </a:extLst>
          </p:cNvPr>
          <p:cNvSpPr/>
          <p:nvPr userDrawn="1"/>
        </p:nvSpPr>
        <p:spPr>
          <a:xfrm>
            <a:off x="6488114" y="1537728"/>
            <a:ext cx="52662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 name="Segnaposto testo 28">
            <a:extLst>
              <a:ext uri="{FF2B5EF4-FFF2-40B4-BE49-F238E27FC236}">
                <a16:creationId xmlns:a16="http://schemas.microsoft.com/office/drawing/2014/main" id="{2407568B-D370-3394-41B2-C538CF85F01B}"/>
              </a:ext>
            </a:extLst>
          </p:cNvPr>
          <p:cNvSpPr>
            <a:spLocks noGrp="1"/>
          </p:cNvSpPr>
          <p:nvPr>
            <p:ph type="body" sz="quarter" idx="37" hasCustomPrompt="1"/>
          </p:nvPr>
        </p:nvSpPr>
        <p:spPr>
          <a:xfrm>
            <a:off x="6488109" y="1624490"/>
            <a:ext cx="5266291"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 name="Segnaposto testo 4">
            <a:extLst>
              <a:ext uri="{FF2B5EF4-FFF2-40B4-BE49-F238E27FC236}">
                <a16:creationId xmlns:a16="http://schemas.microsoft.com/office/drawing/2014/main" id="{2A82DA5B-F394-111D-D319-FF7264D6217A}"/>
              </a:ext>
            </a:extLst>
          </p:cNvPr>
          <p:cNvSpPr>
            <a:spLocks noGrp="1"/>
          </p:cNvSpPr>
          <p:nvPr>
            <p:ph type="body" sz="quarter" idx="38" hasCustomPrompt="1"/>
          </p:nvPr>
        </p:nvSpPr>
        <p:spPr>
          <a:xfrm>
            <a:off x="7160961" y="2292860"/>
            <a:ext cx="4318000" cy="2520177"/>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7" name="Ovale 6">
            <a:extLst>
              <a:ext uri="{FF2B5EF4-FFF2-40B4-BE49-F238E27FC236}">
                <a16:creationId xmlns:a16="http://schemas.microsoft.com/office/drawing/2014/main" id="{2644DE84-273C-28B4-19D6-50FCBF0FC0AA}"/>
              </a:ext>
            </a:extLst>
          </p:cNvPr>
          <p:cNvSpPr/>
          <p:nvPr userDrawn="1"/>
        </p:nvSpPr>
        <p:spPr>
          <a:xfrm>
            <a:off x="5384563" y="2579392"/>
            <a:ext cx="1422874" cy="1407107"/>
          </a:xfrm>
          <a:prstGeom prst="ellipse">
            <a:avLst/>
          </a:prstGeom>
          <a:solidFill>
            <a:srgbClr val="004F90"/>
          </a:solidFill>
          <a:ln w="31750" cap="flat">
            <a:solidFill>
              <a:srgbClr val="004F90">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13741594-1ED0-B059-D5FA-EF082235F1EE}"/>
              </a:ext>
            </a:extLst>
          </p:cNvPr>
          <p:cNvSpPr>
            <a:spLocks noGrp="1"/>
          </p:cNvSpPr>
          <p:nvPr>
            <p:ph type="body" sz="quarter" idx="36" hasCustomPrompt="1"/>
          </p:nvPr>
        </p:nvSpPr>
        <p:spPr>
          <a:xfrm>
            <a:off x="5408081" y="3069278"/>
            <a:ext cx="1422876" cy="42733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C5B622A6-CB8C-1CAE-F0D1-F2B47BE81F03}"/>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4002479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lenco puntato(3 blocchi) con Titolo">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FB0E19B1-FA94-CA4F-9BBD-C4F8434B30E1}"/>
              </a:ext>
            </a:extLst>
          </p:cNvPr>
          <p:cNvSpPr/>
          <p:nvPr userDrawn="1"/>
        </p:nvSpPr>
        <p:spPr>
          <a:xfrm>
            <a:off x="442915"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Rettangolo 50">
            <a:extLst>
              <a:ext uri="{FF2B5EF4-FFF2-40B4-BE49-F238E27FC236}">
                <a16:creationId xmlns:a16="http://schemas.microsoft.com/office/drawing/2014/main" id="{3A00F1A6-7C4A-A347-8A94-084B5B675551}"/>
              </a:ext>
            </a:extLst>
          </p:cNvPr>
          <p:cNvSpPr/>
          <p:nvPr userDrawn="1"/>
        </p:nvSpPr>
        <p:spPr>
          <a:xfrm>
            <a:off x="442915"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2" name="Segnaposto testo 28">
            <a:extLst>
              <a:ext uri="{FF2B5EF4-FFF2-40B4-BE49-F238E27FC236}">
                <a16:creationId xmlns:a16="http://schemas.microsoft.com/office/drawing/2014/main" id="{0644AB01-03D1-F749-ACF5-756FAEFCE95B}"/>
              </a:ext>
            </a:extLst>
          </p:cNvPr>
          <p:cNvSpPr>
            <a:spLocks noGrp="1"/>
          </p:cNvSpPr>
          <p:nvPr>
            <p:ph type="body" sz="quarter" idx="30" hasCustomPrompt="1"/>
          </p:nvPr>
        </p:nvSpPr>
        <p:spPr>
          <a:xfrm>
            <a:off x="442915"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7" name="Rettangolo 56">
            <a:extLst>
              <a:ext uri="{FF2B5EF4-FFF2-40B4-BE49-F238E27FC236}">
                <a16:creationId xmlns:a16="http://schemas.microsoft.com/office/drawing/2014/main" id="{722D2B22-8AF9-3243-9472-2AC91DC1245F}"/>
              </a:ext>
            </a:extLst>
          </p:cNvPr>
          <p:cNvSpPr/>
          <p:nvPr userDrawn="1"/>
        </p:nvSpPr>
        <p:spPr>
          <a:xfrm>
            <a:off x="8192221"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Rettangolo 58">
            <a:extLst>
              <a:ext uri="{FF2B5EF4-FFF2-40B4-BE49-F238E27FC236}">
                <a16:creationId xmlns:a16="http://schemas.microsoft.com/office/drawing/2014/main" id="{0283F91B-9BF4-8045-947C-CC483D46A2FD}"/>
              </a:ext>
            </a:extLst>
          </p:cNvPr>
          <p:cNvSpPr/>
          <p:nvPr userDrawn="1"/>
        </p:nvSpPr>
        <p:spPr>
          <a:xfrm>
            <a:off x="8192221"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0" name="Segnaposto testo 28">
            <a:extLst>
              <a:ext uri="{FF2B5EF4-FFF2-40B4-BE49-F238E27FC236}">
                <a16:creationId xmlns:a16="http://schemas.microsoft.com/office/drawing/2014/main" id="{7861E023-7B0C-A142-8875-6D3788A62F2E}"/>
              </a:ext>
            </a:extLst>
          </p:cNvPr>
          <p:cNvSpPr>
            <a:spLocks noGrp="1"/>
          </p:cNvSpPr>
          <p:nvPr>
            <p:ph type="body" sz="quarter" idx="32" hasCustomPrompt="1"/>
          </p:nvPr>
        </p:nvSpPr>
        <p:spPr>
          <a:xfrm>
            <a:off x="8192221"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5" name="Rettangolo 64">
            <a:extLst>
              <a:ext uri="{FF2B5EF4-FFF2-40B4-BE49-F238E27FC236}">
                <a16:creationId xmlns:a16="http://schemas.microsoft.com/office/drawing/2014/main" id="{E33B219B-CDC8-3146-A44E-9326106E2361}"/>
              </a:ext>
            </a:extLst>
          </p:cNvPr>
          <p:cNvSpPr/>
          <p:nvPr userDrawn="1"/>
        </p:nvSpPr>
        <p:spPr>
          <a:xfrm>
            <a:off x="4322187" y="1449423"/>
            <a:ext cx="3553842" cy="370886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7" name="Rettangolo 66">
            <a:extLst>
              <a:ext uri="{FF2B5EF4-FFF2-40B4-BE49-F238E27FC236}">
                <a16:creationId xmlns:a16="http://schemas.microsoft.com/office/drawing/2014/main" id="{29427853-1D3F-624A-AFEF-38300414C01D}"/>
              </a:ext>
            </a:extLst>
          </p:cNvPr>
          <p:cNvSpPr/>
          <p:nvPr userDrawn="1"/>
        </p:nvSpPr>
        <p:spPr>
          <a:xfrm>
            <a:off x="4322187" y="944563"/>
            <a:ext cx="3553842"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8" name="Segnaposto testo 28">
            <a:extLst>
              <a:ext uri="{FF2B5EF4-FFF2-40B4-BE49-F238E27FC236}">
                <a16:creationId xmlns:a16="http://schemas.microsoft.com/office/drawing/2014/main" id="{DFF702CC-2A29-A548-A0B2-478A34191220}"/>
              </a:ext>
            </a:extLst>
          </p:cNvPr>
          <p:cNvSpPr>
            <a:spLocks noGrp="1"/>
          </p:cNvSpPr>
          <p:nvPr>
            <p:ph type="body" sz="quarter" idx="35" hasCustomPrompt="1"/>
          </p:nvPr>
        </p:nvSpPr>
        <p:spPr>
          <a:xfrm>
            <a:off x="4322187" y="1031324"/>
            <a:ext cx="35538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77" name="Segnaposto testo 4">
            <a:extLst>
              <a:ext uri="{FF2B5EF4-FFF2-40B4-BE49-F238E27FC236}">
                <a16:creationId xmlns:a16="http://schemas.microsoft.com/office/drawing/2014/main" id="{78FD97F6-7973-F945-836E-E3741360AC6C}"/>
              </a:ext>
            </a:extLst>
          </p:cNvPr>
          <p:cNvSpPr>
            <a:spLocks noGrp="1"/>
          </p:cNvSpPr>
          <p:nvPr>
            <p:ph type="body" sz="quarter" idx="28" hasCustomPrompt="1"/>
          </p:nvPr>
        </p:nvSpPr>
        <p:spPr>
          <a:xfrm>
            <a:off x="790166"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 name="Ovale 4">
            <a:extLst>
              <a:ext uri="{FF2B5EF4-FFF2-40B4-BE49-F238E27FC236}">
                <a16:creationId xmlns:a16="http://schemas.microsoft.com/office/drawing/2014/main" id="{DB669FE6-7120-77B4-23BB-47B32F3E3CA8}"/>
              </a:ext>
            </a:extLst>
          </p:cNvPr>
          <p:cNvSpPr/>
          <p:nvPr userDrawn="1"/>
        </p:nvSpPr>
        <p:spPr>
          <a:xfrm>
            <a:off x="1555491"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260D87AA-2049-8E39-E3FD-BF09B9E3CE62}"/>
              </a:ext>
            </a:extLst>
          </p:cNvPr>
          <p:cNvSpPr>
            <a:spLocks noGrp="1"/>
          </p:cNvSpPr>
          <p:nvPr>
            <p:ph type="body" sz="quarter" idx="42" hasCustomPrompt="1"/>
          </p:nvPr>
        </p:nvSpPr>
        <p:spPr>
          <a:xfrm>
            <a:off x="1571229"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3AAB30DD-1BA1-78A7-16F9-B07E31426386}"/>
              </a:ext>
            </a:extLst>
          </p:cNvPr>
          <p:cNvSpPr/>
          <p:nvPr userDrawn="1"/>
        </p:nvSpPr>
        <p:spPr>
          <a:xfrm>
            <a:off x="5431654"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BF66A061-24FA-B908-675A-95AB2C5BDD47}"/>
              </a:ext>
            </a:extLst>
          </p:cNvPr>
          <p:cNvSpPr>
            <a:spLocks noGrp="1"/>
          </p:cNvSpPr>
          <p:nvPr>
            <p:ph type="body" sz="quarter" idx="43" hasCustomPrompt="1"/>
          </p:nvPr>
        </p:nvSpPr>
        <p:spPr>
          <a:xfrm>
            <a:off x="5447392"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9" name="Ovale 8">
            <a:extLst>
              <a:ext uri="{FF2B5EF4-FFF2-40B4-BE49-F238E27FC236}">
                <a16:creationId xmlns:a16="http://schemas.microsoft.com/office/drawing/2014/main" id="{93C1FE0E-E27B-367A-BC43-DF866DD0C330}"/>
              </a:ext>
            </a:extLst>
          </p:cNvPr>
          <p:cNvSpPr/>
          <p:nvPr userDrawn="1"/>
        </p:nvSpPr>
        <p:spPr>
          <a:xfrm>
            <a:off x="9307817" y="4419903"/>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Segnaposto testo 28">
            <a:extLst>
              <a:ext uri="{FF2B5EF4-FFF2-40B4-BE49-F238E27FC236}">
                <a16:creationId xmlns:a16="http://schemas.microsoft.com/office/drawing/2014/main" id="{7606AF60-545B-85C2-4F2F-B5DB860FADA3}"/>
              </a:ext>
            </a:extLst>
          </p:cNvPr>
          <p:cNvSpPr>
            <a:spLocks noGrp="1"/>
          </p:cNvSpPr>
          <p:nvPr>
            <p:ph type="body" sz="quarter" idx="44" hasCustomPrompt="1"/>
          </p:nvPr>
        </p:nvSpPr>
        <p:spPr>
          <a:xfrm>
            <a:off x="9323555" y="4912889"/>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4" name="Segnaposto testo 4">
            <a:extLst>
              <a:ext uri="{FF2B5EF4-FFF2-40B4-BE49-F238E27FC236}">
                <a16:creationId xmlns:a16="http://schemas.microsoft.com/office/drawing/2014/main" id="{0A5CF5EF-BA2D-5EC0-AD9F-24D86BA0ED22}"/>
              </a:ext>
            </a:extLst>
          </p:cNvPr>
          <p:cNvSpPr>
            <a:spLocks noGrp="1"/>
          </p:cNvSpPr>
          <p:nvPr>
            <p:ph type="body" sz="quarter" idx="45" hasCustomPrompt="1"/>
          </p:nvPr>
        </p:nvSpPr>
        <p:spPr>
          <a:xfrm>
            <a:off x="4666329"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2" name="Segnaposto testo 4">
            <a:extLst>
              <a:ext uri="{FF2B5EF4-FFF2-40B4-BE49-F238E27FC236}">
                <a16:creationId xmlns:a16="http://schemas.microsoft.com/office/drawing/2014/main" id="{BB115495-EC97-D569-1DAA-EDD01DC632DB}"/>
              </a:ext>
            </a:extLst>
          </p:cNvPr>
          <p:cNvSpPr>
            <a:spLocks noGrp="1"/>
          </p:cNvSpPr>
          <p:nvPr>
            <p:ph type="body" sz="quarter" idx="46" hasCustomPrompt="1"/>
          </p:nvPr>
        </p:nvSpPr>
        <p:spPr>
          <a:xfrm>
            <a:off x="8542494" y="1610057"/>
            <a:ext cx="2859340" cy="264898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2" name="Segnaposto testo 28">
            <a:extLst>
              <a:ext uri="{FF2B5EF4-FFF2-40B4-BE49-F238E27FC236}">
                <a16:creationId xmlns:a16="http://schemas.microsoft.com/office/drawing/2014/main" id="{31EED957-E8CB-515F-67C6-1B7DD7C204BC}"/>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874518228"/>
      </p:ext>
    </p:extLst>
  </p:cSld>
  <p:clrMapOvr>
    <a:masterClrMapping/>
  </p:clrMapOvr>
  <p:extLst>
    <p:ext uri="{DCECCB84-F9BA-43D5-87BE-67443E8EF086}">
      <p15:sldGuideLst xmlns:p15="http://schemas.microsoft.com/office/powerpoint/2012/main">
        <p15:guide id="1" pos="506"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lenco puntato(4 blocchi) con Titolo">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id="{5EE6EE96-36D7-4DF5-B6B6-211A5897D481}"/>
              </a:ext>
            </a:extLst>
          </p:cNvPr>
          <p:cNvSpPr/>
          <p:nvPr userDrawn="1"/>
        </p:nvSpPr>
        <p:spPr>
          <a:xfrm>
            <a:off x="356007" y="162629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8" name="Rettangolo 27">
            <a:extLst>
              <a:ext uri="{FF2B5EF4-FFF2-40B4-BE49-F238E27FC236}">
                <a16:creationId xmlns:a16="http://schemas.microsoft.com/office/drawing/2014/main" id="{0F8C58E0-417C-47A3-A816-33F953B81212}"/>
              </a:ext>
            </a:extLst>
          </p:cNvPr>
          <p:cNvSpPr/>
          <p:nvPr userDrawn="1"/>
        </p:nvSpPr>
        <p:spPr>
          <a:xfrm>
            <a:off x="356007" y="112143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Segnaposto testo 28">
            <a:extLst>
              <a:ext uri="{FF2B5EF4-FFF2-40B4-BE49-F238E27FC236}">
                <a16:creationId xmlns:a16="http://schemas.microsoft.com/office/drawing/2014/main" id="{E66A552A-D59E-4CA6-BFB7-6F9DDA82BF0C}"/>
              </a:ext>
            </a:extLst>
          </p:cNvPr>
          <p:cNvSpPr>
            <a:spLocks noGrp="1"/>
          </p:cNvSpPr>
          <p:nvPr>
            <p:ph type="body" sz="quarter" idx="30" hasCustomPrompt="1"/>
          </p:nvPr>
        </p:nvSpPr>
        <p:spPr>
          <a:xfrm>
            <a:off x="356007" y="120819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94913549-680D-447F-A7C8-F11A855D2848}"/>
              </a:ext>
            </a:extLst>
          </p:cNvPr>
          <p:cNvSpPr>
            <a:spLocks noGrp="1"/>
          </p:cNvSpPr>
          <p:nvPr>
            <p:ph type="body" sz="quarter" idx="28" hasCustomPrompt="1"/>
          </p:nvPr>
        </p:nvSpPr>
        <p:spPr>
          <a:xfrm>
            <a:off x="607945" y="187657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2" name="Rettangolo 91">
            <a:extLst>
              <a:ext uri="{FF2B5EF4-FFF2-40B4-BE49-F238E27FC236}">
                <a16:creationId xmlns:a16="http://schemas.microsoft.com/office/drawing/2014/main" id="{5421CFA2-D75F-46F8-B042-00A51BF422E5}"/>
              </a:ext>
            </a:extLst>
          </p:cNvPr>
          <p:cNvSpPr/>
          <p:nvPr userDrawn="1"/>
        </p:nvSpPr>
        <p:spPr>
          <a:xfrm>
            <a:off x="9191105" y="162191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3" name="Rettangolo 92">
            <a:extLst>
              <a:ext uri="{FF2B5EF4-FFF2-40B4-BE49-F238E27FC236}">
                <a16:creationId xmlns:a16="http://schemas.microsoft.com/office/drawing/2014/main" id="{27EE5C22-CD85-4625-BA32-C38AD6C5158D}"/>
              </a:ext>
            </a:extLst>
          </p:cNvPr>
          <p:cNvSpPr/>
          <p:nvPr userDrawn="1"/>
        </p:nvSpPr>
        <p:spPr>
          <a:xfrm>
            <a:off x="9191105" y="111705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4" name="Segnaposto testo 28">
            <a:extLst>
              <a:ext uri="{FF2B5EF4-FFF2-40B4-BE49-F238E27FC236}">
                <a16:creationId xmlns:a16="http://schemas.microsoft.com/office/drawing/2014/main" id="{AD99BE2A-4393-48F7-A999-C71CAFC464F5}"/>
              </a:ext>
            </a:extLst>
          </p:cNvPr>
          <p:cNvSpPr>
            <a:spLocks noGrp="1"/>
          </p:cNvSpPr>
          <p:nvPr>
            <p:ph type="body" sz="quarter" idx="38" hasCustomPrompt="1"/>
          </p:nvPr>
        </p:nvSpPr>
        <p:spPr>
          <a:xfrm>
            <a:off x="9191105" y="120381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95" name="Segnaposto testo 4">
            <a:extLst>
              <a:ext uri="{FF2B5EF4-FFF2-40B4-BE49-F238E27FC236}">
                <a16:creationId xmlns:a16="http://schemas.microsoft.com/office/drawing/2014/main" id="{949908D4-519C-4E55-AB61-DFCBC3274A96}"/>
              </a:ext>
            </a:extLst>
          </p:cNvPr>
          <p:cNvSpPr>
            <a:spLocks noGrp="1"/>
          </p:cNvSpPr>
          <p:nvPr>
            <p:ph type="body" sz="quarter" idx="39" hasCustomPrompt="1"/>
          </p:nvPr>
        </p:nvSpPr>
        <p:spPr>
          <a:xfrm>
            <a:off x="9443043" y="187219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96" name="Rettangolo 95">
            <a:extLst>
              <a:ext uri="{FF2B5EF4-FFF2-40B4-BE49-F238E27FC236}">
                <a16:creationId xmlns:a16="http://schemas.microsoft.com/office/drawing/2014/main" id="{1D18C118-E3AC-44BD-A443-F8E78C3B5AC6}"/>
              </a:ext>
            </a:extLst>
          </p:cNvPr>
          <p:cNvSpPr/>
          <p:nvPr userDrawn="1"/>
        </p:nvSpPr>
        <p:spPr>
          <a:xfrm>
            <a:off x="6246456" y="162629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7" name="Rettangolo 96">
            <a:extLst>
              <a:ext uri="{FF2B5EF4-FFF2-40B4-BE49-F238E27FC236}">
                <a16:creationId xmlns:a16="http://schemas.microsoft.com/office/drawing/2014/main" id="{A1D6E87A-2AB5-4E55-944D-71CE6D9B75E6}"/>
              </a:ext>
            </a:extLst>
          </p:cNvPr>
          <p:cNvSpPr/>
          <p:nvPr userDrawn="1"/>
        </p:nvSpPr>
        <p:spPr>
          <a:xfrm>
            <a:off x="6246456" y="112143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8" name="Segnaposto testo 28">
            <a:extLst>
              <a:ext uri="{FF2B5EF4-FFF2-40B4-BE49-F238E27FC236}">
                <a16:creationId xmlns:a16="http://schemas.microsoft.com/office/drawing/2014/main" id="{8D0795FF-A6B8-4B32-B48D-F134F46EEA10}"/>
              </a:ext>
            </a:extLst>
          </p:cNvPr>
          <p:cNvSpPr>
            <a:spLocks noGrp="1"/>
          </p:cNvSpPr>
          <p:nvPr>
            <p:ph type="body" sz="quarter" idx="40" hasCustomPrompt="1"/>
          </p:nvPr>
        </p:nvSpPr>
        <p:spPr>
          <a:xfrm>
            <a:off x="6246456" y="120819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99" name="Segnaposto testo 4">
            <a:extLst>
              <a:ext uri="{FF2B5EF4-FFF2-40B4-BE49-F238E27FC236}">
                <a16:creationId xmlns:a16="http://schemas.microsoft.com/office/drawing/2014/main" id="{6A00743A-1A65-4CF9-AE35-75EA257A0B51}"/>
              </a:ext>
            </a:extLst>
          </p:cNvPr>
          <p:cNvSpPr>
            <a:spLocks noGrp="1"/>
          </p:cNvSpPr>
          <p:nvPr>
            <p:ph type="body" sz="quarter" idx="41" hasCustomPrompt="1"/>
          </p:nvPr>
        </p:nvSpPr>
        <p:spPr>
          <a:xfrm>
            <a:off x="6498394" y="187657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100" name="Rettangolo 99">
            <a:extLst>
              <a:ext uri="{FF2B5EF4-FFF2-40B4-BE49-F238E27FC236}">
                <a16:creationId xmlns:a16="http://schemas.microsoft.com/office/drawing/2014/main" id="{D77D6DAE-6EE3-470C-835B-17B6E18929B3}"/>
              </a:ext>
            </a:extLst>
          </p:cNvPr>
          <p:cNvSpPr/>
          <p:nvPr userDrawn="1"/>
        </p:nvSpPr>
        <p:spPr>
          <a:xfrm>
            <a:off x="3288702" y="1621910"/>
            <a:ext cx="2644888"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1" name="Rettangolo 100">
            <a:extLst>
              <a:ext uri="{FF2B5EF4-FFF2-40B4-BE49-F238E27FC236}">
                <a16:creationId xmlns:a16="http://schemas.microsoft.com/office/drawing/2014/main" id="{F8444DA4-9E29-4A46-8432-AC5CC683EE34}"/>
              </a:ext>
            </a:extLst>
          </p:cNvPr>
          <p:cNvSpPr/>
          <p:nvPr userDrawn="1"/>
        </p:nvSpPr>
        <p:spPr>
          <a:xfrm>
            <a:off x="3288702" y="1117050"/>
            <a:ext cx="2644888"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2" name="Segnaposto testo 28">
            <a:extLst>
              <a:ext uri="{FF2B5EF4-FFF2-40B4-BE49-F238E27FC236}">
                <a16:creationId xmlns:a16="http://schemas.microsoft.com/office/drawing/2014/main" id="{8CC3348F-409C-4366-A9BD-607DC37FC123}"/>
              </a:ext>
            </a:extLst>
          </p:cNvPr>
          <p:cNvSpPr>
            <a:spLocks noGrp="1"/>
          </p:cNvSpPr>
          <p:nvPr>
            <p:ph type="body" sz="quarter" idx="42" hasCustomPrompt="1"/>
          </p:nvPr>
        </p:nvSpPr>
        <p:spPr>
          <a:xfrm>
            <a:off x="3288702" y="1203811"/>
            <a:ext cx="2644888"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03" name="Segnaposto testo 4">
            <a:extLst>
              <a:ext uri="{FF2B5EF4-FFF2-40B4-BE49-F238E27FC236}">
                <a16:creationId xmlns:a16="http://schemas.microsoft.com/office/drawing/2014/main" id="{20F3D379-C4FF-4A3F-B89B-8A82EB430219}"/>
              </a:ext>
            </a:extLst>
          </p:cNvPr>
          <p:cNvSpPr>
            <a:spLocks noGrp="1"/>
          </p:cNvSpPr>
          <p:nvPr>
            <p:ph type="body" sz="quarter" idx="43" hasCustomPrompt="1"/>
          </p:nvPr>
        </p:nvSpPr>
        <p:spPr>
          <a:xfrm>
            <a:off x="3540640" y="1872195"/>
            <a:ext cx="2128016" cy="2263936"/>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2" name="Ovale 1">
            <a:extLst>
              <a:ext uri="{FF2B5EF4-FFF2-40B4-BE49-F238E27FC236}">
                <a16:creationId xmlns:a16="http://schemas.microsoft.com/office/drawing/2014/main" id="{33FC9AA3-82BE-438F-B8BB-3C0CFBB5BFBE}"/>
              </a:ext>
            </a:extLst>
          </p:cNvPr>
          <p:cNvSpPr/>
          <p:nvPr userDrawn="1"/>
        </p:nvSpPr>
        <p:spPr>
          <a:xfrm>
            <a:off x="1014106"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 name="Segnaposto testo 28">
            <a:extLst>
              <a:ext uri="{FF2B5EF4-FFF2-40B4-BE49-F238E27FC236}">
                <a16:creationId xmlns:a16="http://schemas.microsoft.com/office/drawing/2014/main" id="{07AD61C2-86CF-79FE-7755-839CDC8499B3}"/>
              </a:ext>
            </a:extLst>
          </p:cNvPr>
          <p:cNvSpPr>
            <a:spLocks noGrp="1"/>
          </p:cNvSpPr>
          <p:nvPr>
            <p:ph type="body" sz="quarter" idx="44" hasCustomPrompt="1"/>
          </p:nvPr>
        </p:nvSpPr>
        <p:spPr>
          <a:xfrm>
            <a:off x="1029844"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2340FF64-9E34-45FE-2270-77D150E40F93}"/>
              </a:ext>
            </a:extLst>
          </p:cNvPr>
          <p:cNvSpPr/>
          <p:nvPr userDrawn="1"/>
        </p:nvSpPr>
        <p:spPr>
          <a:xfrm>
            <a:off x="3946801"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E3ACA3BD-0856-C52E-3F0C-408A5845D0B0}"/>
              </a:ext>
            </a:extLst>
          </p:cNvPr>
          <p:cNvSpPr>
            <a:spLocks noGrp="1"/>
          </p:cNvSpPr>
          <p:nvPr>
            <p:ph type="body" sz="quarter" idx="45" hasCustomPrompt="1"/>
          </p:nvPr>
        </p:nvSpPr>
        <p:spPr>
          <a:xfrm>
            <a:off x="3962539"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0" name="Ovale 9">
            <a:extLst>
              <a:ext uri="{FF2B5EF4-FFF2-40B4-BE49-F238E27FC236}">
                <a16:creationId xmlns:a16="http://schemas.microsoft.com/office/drawing/2014/main" id="{3AAEE1E2-512D-261A-0A10-54442016618C}"/>
              </a:ext>
            </a:extLst>
          </p:cNvPr>
          <p:cNvSpPr/>
          <p:nvPr userDrawn="1"/>
        </p:nvSpPr>
        <p:spPr>
          <a:xfrm>
            <a:off x="6904935"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355E1AAE-5530-42B6-C2D5-57D1CD341DF4}"/>
              </a:ext>
            </a:extLst>
          </p:cNvPr>
          <p:cNvSpPr>
            <a:spLocks noGrp="1"/>
          </p:cNvSpPr>
          <p:nvPr>
            <p:ph type="body" sz="quarter" idx="46" hasCustomPrompt="1"/>
          </p:nvPr>
        </p:nvSpPr>
        <p:spPr>
          <a:xfrm>
            <a:off x="6920673"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3" name="Ovale 12">
            <a:extLst>
              <a:ext uri="{FF2B5EF4-FFF2-40B4-BE49-F238E27FC236}">
                <a16:creationId xmlns:a16="http://schemas.microsoft.com/office/drawing/2014/main" id="{8120B565-D82F-0BE5-1571-C7372BFD1B3F}"/>
              </a:ext>
            </a:extLst>
          </p:cNvPr>
          <p:cNvSpPr/>
          <p:nvPr userDrawn="1"/>
        </p:nvSpPr>
        <p:spPr>
          <a:xfrm>
            <a:off x="9862309" y="4294394"/>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2C56401F-E9ED-48CE-781A-D8D308CC3CB8}"/>
              </a:ext>
            </a:extLst>
          </p:cNvPr>
          <p:cNvSpPr>
            <a:spLocks noGrp="1"/>
          </p:cNvSpPr>
          <p:nvPr>
            <p:ph type="body" sz="quarter" idx="47" hasCustomPrompt="1"/>
          </p:nvPr>
        </p:nvSpPr>
        <p:spPr>
          <a:xfrm>
            <a:off x="9878047" y="4787380"/>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4" name="Segnaposto testo 28">
            <a:extLst>
              <a:ext uri="{FF2B5EF4-FFF2-40B4-BE49-F238E27FC236}">
                <a16:creationId xmlns:a16="http://schemas.microsoft.com/office/drawing/2014/main" id="{8848CCFF-103E-E428-5C23-9409A9CE3F1A}"/>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031004260"/>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lenco puntato(5 blocchi) con Titolo">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id="{5EE6EE96-36D7-4DF5-B6B6-211A5897D481}"/>
              </a:ext>
            </a:extLst>
          </p:cNvPr>
          <p:cNvSpPr/>
          <p:nvPr userDrawn="1"/>
        </p:nvSpPr>
        <p:spPr>
          <a:xfrm>
            <a:off x="356007" y="1621803"/>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8" name="Rettangolo 27">
            <a:extLst>
              <a:ext uri="{FF2B5EF4-FFF2-40B4-BE49-F238E27FC236}">
                <a16:creationId xmlns:a16="http://schemas.microsoft.com/office/drawing/2014/main" id="{0F8C58E0-417C-47A3-A816-33F953B81212}"/>
              </a:ext>
            </a:extLst>
          </p:cNvPr>
          <p:cNvSpPr/>
          <p:nvPr userDrawn="1"/>
        </p:nvSpPr>
        <p:spPr>
          <a:xfrm>
            <a:off x="356007" y="1116943"/>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Segnaposto testo 28">
            <a:extLst>
              <a:ext uri="{FF2B5EF4-FFF2-40B4-BE49-F238E27FC236}">
                <a16:creationId xmlns:a16="http://schemas.microsoft.com/office/drawing/2014/main" id="{E66A552A-D59E-4CA6-BFB7-6F9DDA82BF0C}"/>
              </a:ext>
            </a:extLst>
          </p:cNvPr>
          <p:cNvSpPr>
            <a:spLocks noGrp="1"/>
          </p:cNvSpPr>
          <p:nvPr>
            <p:ph type="body" sz="quarter" idx="30" hasCustomPrompt="1"/>
          </p:nvPr>
        </p:nvSpPr>
        <p:spPr>
          <a:xfrm>
            <a:off x="356007" y="1203704"/>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94913549-680D-447F-A7C8-F11A855D2848}"/>
              </a:ext>
            </a:extLst>
          </p:cNvPr>
          <p:cNvSpPr>
            <a:spLocks noGrp="1"/>
          </p:cNvSpPr>
          <p:nvPr>
            <p:ph type="body" sz="quarter" idx="28" hasCustomPrompt="1"/>
          </p:nvPr>
        </p:nvSpPr>
        <p:spPr>
          <a:xfrm>
            <a:off x="571393" y="1872088"/>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9" name="Rettangolo 48">
            <a:extLst>
              <a:ext uri="{FF2B5EF4-FFF2-40B4-BE49-F238E27FC236}">
                <a16:creationId xmlns:a16="http://schemas.microsoft.com/office/drawing/2014/main" id="{3DB0BCE0-0868-4861-B58E-2FBB5F6912B0}"/>
              </a:ext>
            </a:extLst>
          </p:cNvPr>
          <p:cNvSpPr/>
          <p:nvPr userDrawn="1"/>
        </p:nvSpPr>
        <p:spPr>
          <a:xfrm>
            <a:off x="9631680" y="1621804"/>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0" name="Rettangolo 49">
            <a:extLst>
              <a:ext uri="{FF2B5EF4-FFF2-40B4-BE49-F238E27FC236}">
                <a16:creationId xmlns:a16="http://schemas.microsoft.com/office/drawing/2014/main" id="{FA4CD03C-66DD-4D8F-BD5A-FC7AD5A42A8C}"/>
              </a:ext>
            </a:extLst>
          </p:cNvPr>
          <p:cNvSpPr/>
          <p:nvPr userDrawn="1"/>
        </p:nvSpPr>
        <p:spPr>
          <a:xfrm>
            <a:off x="9631680" y="1116944"/>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1" name="Segnaposto testo 28">
            <a:extLst>
              <a:ext uri="{FF2B5EF4-FFF2-40B4-BE49-F238E27FC236}">
                <a16:creationId xmlns:a16="http://schemas.microsoft.com/office/drawing/2014/main" id="{B6AA1A08-58B9-4762-B62F-8F0FD08D6D69}"/>
              </a:ext>
            </a:extLst>
          </p:cNvPr>
          <p:cNvSpPr>
            <a:spLocks noGrp="1"/>
          </p:cNvSpPr>
          <p:nvPr>
            <p:ph type="body" sz="quarter" idx="31" hasCustomPrompt="1"/>
          </p:nvPr>
        </p:nvSpPr>
        <p:spPr>
          <a:xfrm>
            <a:off x="9631680" y="1203705"/>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2" name="Segnaposto testo 4">
            <a:extLst>
              <a:ext uri="{FF2B5EF4-FFF2-40B4-BE49-F238E27FC236}">
                <a16:creationId xmlns:a16="http://schemas.microsoft.com/office/drawing/2014/main" id="{F068C7B1-1497-4382-B68E-071690669AF4}"/>
              </a:ext>
            </a:extLst>
          </p:cNvPr>
          <p:cNvSpPr>
            <a:spLocks noGrp="1"/>
          </p:cNvSpPr>
          <p:nvPr>
            <p:ph type="body" sz="quarter" idx="32" hasCustomPrompt="1"/>
          </p:nvPr>
        </p:nvSpPr>
        <p:spPr>
          <a:xfrm>
            <a:off x="9847066" y="1872089"/>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3" name="Rettangolo 52">
            <a:extLst>
              <a:ext uri="{FF2B5EF4-FFF2-40B4-BE49-F238E27FC236}">
                <a16:creationId xmlns:a16="http://schemas.microsoft.com/office/drawing/2014/main" id="{85B555F1-45B4-404A-BF5A-4B32CC08169E}"/>
              </a:ext>
            </a:extLst>
          </p:cNvPr>
          <p:cNvSpPr/>
          <p:nvPr userDrawn="1"/>
        </p:nvSpPr>
        <p:spPr>
          <a:xfrm>
            <a:off x="4993843" y="1621803"/>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4" name="Rettangolo 53">
            <a:extLst>
              <a:ext uri="{FF2B5EF4-FFF2-40B4-BE49-F238E27FC236}">
                <a16:creationId xmlns:a16="http://schemas.microsoft.com/office/drawing/2014/main" id="{248C9EF1-EB79-439E-97B4-A93E025B86FE}"/>
              </a:ext>
            </a:extLst>
          </p:cNvPr>
          <p:cNvSpPr/>
          <p:nvPr userDrawn="1"/>
        </p:nvSpPr>
        <p:spPr>
          <a:xfrm>
            <a:off x="4993843" y="1116943"/>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5" name="Segnaposto testo 28">
            <a:extLst>
              <a:ext uri="{FF2B5EF4-FFF2-40B4-BE49-F238E27FC236}">
                <a16:creationId xmlns:a16="http://schemas.microsoft.com/office/drawing/2014/main" id="{7C2AE11C-EF4A-4F56-B45D-ED0255D7B46F}"/>
              </a:ext>
            </a:extLst>
          </p:cNvPr>
          <p:cNvSpPr>
            <a:spLocks noGrp="1"/>
          </p:cNvSpPr>
          <p:nvPr>
            <p:ph type="body" sz="quarter" idx="33" hasCustomPrompt="1"/>
          </p:nvPr>
        </p:nvSpPr>
        <p:spPr>
          <a:xfrm>
            <a:off x="4993843" y="1203704"/>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56" name="Segnaposto testo 4">
            <a:extLst>
              <a:ext uri="{FF2B5EF4-FFF2-40B4-BE49-F238E27FC236}">
                <a16:creationId xmlns:a16="http://schemas.microsoft.com/office/drawing/2014/main" id="{F37940F7-8B52-425E-A874-90E2C4FBF76D}"/>
              </a:ext>
            </a:extLst>
          </p:cNvPr>
          <p:cNvSpPr>
            <a:spLocks noGrp="1"/>
          </p:cNvSpPr>
          <p:nvPr>
            <p:ph type="body" sz="quarter" idx="34" hasCustomPrompt="1"/>
          </p:nvPr>
        </p:nvSpPr>
        <p:spPr>
          <a:xfrm>
            <a:off x="5209229" y="1872088"/>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57" name="Rettangolo 56">
            <a:extLst>
              <a:ext uri="{FF2B5EF4-FFF2-40B4-BE49-F238E27FC236}">
                <a16:creationId xmlns:a16="http://schemas.microsoft.com/office/drawing/2014/main" id="{20C9C1FA-4246-4C53-A3F8-121EB467932D}"/>
              </a:ext>
            </a:extLst>
          </p:cNvPr>
          <p:cNvSpPr/>
          <p:nvPr userDrawn="1"/>
        </p:nvSpPr>
        <p:spPr>
          <a:xfrm>
            <a:off x="2674925" y="1621805"/>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8" name="Rettangolo 57">
            <a:extLst>
              <a:ext uri="{FF2B5EF4-FFF2-40B4-BE49-F238E27FC236}">
                <a16:creationId xmlns:a16="http://schemas.microsoft.com/office/drawing/2014/main" id="{726AE488-D371-43A3-943A-F88ABA47A4E5}"/>
              </a:ext>
            </a:extLst>
          </p:cNvPr>
          <p:cNvSpPr/>
          <p:nvPr userDrawn="1"/>
        </p:nvSpPr>
        <p:spPr>
          <a:xfrm>
            <a:off x="2674925" y="1116945"/>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Segnaposto testo 28">
            <a:extLst>
              <a:ext uri="{FF2B5EF4-FFF2-40B4-BE49-F238E27FC236}">
                <a16:creationId xmlns:a16="http://schemas.microsoft.com/office/drawing/2014/main" id="{F1C98606-6090-4E58-BEC4-AAB7C80CCB8F}"/>
              </a:ext>
            </a:extLst>
          </p:cNvPr>
          <p:cNvSpPr>
            <a:spLocks noGrp="1"/>
          </p:cNvSpPr>
          <p:nvPr>
            <p:ph type="body" sz="quarter" idx="35" hasCustomPrompt="1"/>
          </p:nvPr>
        </p:nvSpPr>
        <p:spPr>
          <a:xfrm>
            <a:off x="2674925" y="1203706"/>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0" name="Segnaposto testo 4">
            <a:extLst>
              <a:ext uri="{FF2B5EF4-FFF2-40B4-BE49-F238E27FC236}">
                <a16:creationId xmlns:a16="http://schemas.microsoft.com/office/drawing/2014/main" id="{C2457ED5-0A2F-4D5D-A5B6-1B34F99F7A61}"/>
              </a:ext>
            </a:extLst>
          </p:cNvPr>
          <p:cNvSpPr>
            <a:spLocks noGrp="1"/>
          </p:cNvSpPr>
          <p:nvPr>
            <p:ph type="body" sz="quarter" idx="36" hasCustomPrompt="1"/>
          </p:nvPr>
        </p:nvSpPr>
        <p:spPr>
          <a:xfrm>
            <a:off x="2890311" y="1872090"/>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61" name="Rettangolo 60">
            <a:extLst>
              <a:ext uri="{FF2B5EF4-FFF2-40B4-BE49-F238E27FC236}">
                <a16:creationId xmlns:a16="http://schemas.microsoft.com/office/drawing/2014/main" id="{50C4254F-6C1F-43E7-A83E-AF080B5C277F}"/>
              </a:ext>
            </a:extLst>
          </p:cNvPr>
          <p:cNvSpPr/>
          <p:nvPr userDrawn="1"/>
        </p:nvSpPr>
        <p:spPr>
          <a:xfrm>
            <a:off x="7312761" y="1621806"/>
            <a:ext cx="2204313" cy="3363161"/>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2" name="Rettangolo 61">
            <a:extLst>
              <a:ext uri="{FF2B5EF4-FFF2-40B4-BE49-F238E27FC236}">
                <a16:creationId xmlns:a16="http://schemas.microsoft.com/office/drawing/2014/main" id="{7413A839-3BC2-409D-B54B-6A8106E11D15}"/>
              </a:ext>
            </a:extLst>
          </p:cNvPr>
          <p:cNvSpPr/>
          <p:nvPr userDrawn="1"/>
        </p:nvSpPr>
        <p:spPr>
          <a:xfrm>
            <a:off x="7312761" y="1116946"/>
            <a:ext cx="2204313"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5" name="Segnaposto testo 28">
            <a:extLst>
              <a:ext uri="{FF2B5EF4-FFF2-40B4-BE49-F238E27FC236}">
                <a16:creationId xmlns:a16="http://schemas.microsoft.com/office/drawing/2014/main" id="{89754938-D552-48F0-8878-9AF4BFA11B09}"/>
              </a:ext>
            </a:extLst>
          </p:cNvPr>
          <p:cNvSpPr>
            <a:spLocks noGrp="1"/>
          </p:cNvSpPr>
          <p:nvPr>
            <p:ph type="body" sz="quarter" idx="37" hasCustomPrompt="1"/>
          </p:nvPr>
        </p:nvSpPr>
        <p:spPr>
          <a:xfrm>
            <a:off x="7312761" y="1203707"/>
            <a:ext cx="2204313"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67" name="Segnaposto testo 4">
            <a:extLst>
              <a:ext uri="{FF2B5EF4-FFF2-40B4-BE49-F238E27FC236}">
                <a16:creationId xmlns:a16="http://schemas.microsoft.com/office/drawing/2014/main" id="{14DD39F6-3D2C-4A92-98C5-969E186A75F5}"/>
              </a:ext>
            </a:extLst>
          </p:cNvPr>
          <p:cNvSpPr>
            <a:spLocks noGrp="1"/>
          </p:cNvSpPr>
          <p:nvPr>
            <p:ph type="body" sz="quarter" idx="38" hasCustomPrompt="1"/>
          </p:nvPr>
        </p:nvSpPr>
        <p:spPr>
          <a:xfrm>
            <a:off x="7528147" y="1872091"/>
            <a:ext cx="1773540" cy="2277388"/>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a:p>
            <a:pPr marL="184150" marR="0" lvl="0" indent="-18415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Char char="•"/>
              <a:tabLst/>
              <a:defRPr/>
            </a:pPr>
            <a:r>
              <a:rPr lang="it-IT" dirty="0"/>
              <a:t>Testo</a:t>
            </a:r>
          </a:p>
        </p:txBody>
      </p:sp>
      <p:sp>
        <p:nvSpPr>
          <p:cNvPr id="4" name="Ovale 3">
            <a:extLst>
              <a:ext uri="{FF2B5EF4-FFF2-40B4-BE49-F238E27FC236}">
                <a16:creationId xmlns:a16="http://schemas.microsoft.com/office/drawing/2014/main" id="{AA57D318-6CB4-3D8A-598A-32E89C3D6421}"/>
              </a:ext>
            </a:extLst>
          </p:cNvPr>
          <p:cNvSpPr/>
          <p:nvPr userDrawn="1"/>
        </p:nvSpPr>
        <p:spPr>
          <a:xfrm>
            <a:off x="793818"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79E588AA-096A-A8AE-C89F-E2580C15A5BA}"/>
              </a:ext>
            </a:extLst>
          </p:cNvPr>
          <p:cNvSpPr>
            <a:spLocks noGrp="1"/>
          </p:cNvSpPr>
          <p:nvPr>
            <p:ph type="body" sz="quarter" idx="44" hasCustomPrompt="1"/>
          </p:nvPr>
        </p:nvSpPr>
        <p:spPr>
          <a:xfrm>
            <a:off x="809556"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7" name="Ovale 6">
            <a:extLst>
              <a:ext uri="{FF2B5EF4-FFF2-40B4-BE49-F238E27FC236}">
                <a16:creationId xmlns:a16="http://schemas.microsoft.com/office/drawing/2014/main" id="{AEA215DA-1A0F-A9A9-0AE5-44A4F363D30C}"/>
              </a:ext>
            </a:extLst>
          </p:cNvPr>
          <p:cNvSpPr/>
          <p:nvPr userDrawn="1"/>
        </p:nvSpPr>
        <p:spPr>
          <a:xfrm>
            <a:off x="3109467"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7B5C3261-5FC1-3DA1-EB38-75975BD3DDDA}"/>
              </a:ext>
            </a:extLst>
          </p:cNvPr>
          <p:cNvSpPr>
            <a:spLocks noGrp="1"/>
          </p:cNvSpPr>
          <p:nvPr>
            <p:ph type="body" sz="quarter" idx="45" hasCustomPrompt="1"/>
          </p:nvPr>
        </p:nvSpPr>
        <p:spPr>
          <a:xfrm>
            <a:off x="3125205"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0" name="Ovale 9">
            <a:extLst>
              <a:ext uri="{FF2B5EF4-FFF2-40B4-BE49-F238E27FC236}">
                <a16:creationId xmlns:a16="http://schemas.microsoft.com/office/drawing/2014/main" id="{0C30F68D-E33A-1A1B-C3FA-126972A750F7}"/>
              </a:ext>
            </a:extLst>
          </p:cNvPr>
          <p:cNvSpPr/>
          <p:nvPr userDrawn="1"/>
        </p:nvSpPr>
        <p:spPr>
          <a:xfrm>
            <a:off x="5434923"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B7F893E3-5AD0-FFF5-99AC-2A7B57B1F207}"/>
              </a:ext>
            </a:extLst>
          </p:cNvPr>
          <p:cNvSpPr>
            <a:spLocks noGrp="1"/>
          </p:cNvSpPr>
          <p:nvPr>
            <p:ph type="body" sz="quarter" idx="46" hasCustomPrompt="1"/>
          </p:nvPr>
        </p:nvSpPr>
        <p:spPr>
          <a:xfrm>
            <a:off x="5450661"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3" name="Ovale 12">
            <a:extLst>
              <a:ext uri="{FF2B5EF4-FFF2-40B4-BE49-F238E27FC236}">
                <a16:creationId xmlns:a16="http://schemas.microsoft.com/office/drawing/2014/main" id="{AAF1BF9D-B085-5132-B1B5-1A25AB75DA11}"/>
              </a:ext>
            </a:extLst>
          </p:cNvPr>
          <p:cNvSpPr/>
          <p:nvPr userDrawn="1"/>
        </p:nvSpPr>
        <p:spPr>
          <a:xfrm>
            <a:off x="7734833"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Segnaposto testo 28">
            <a:extLst>
              <a:ext uri="{FF2B5EF4-FFF2-40B4-BE49-F238E27FC236}">
                <a16:creationId xmlns:a16="http://schemas.microsoft.com/office/drawing/2014/main" id="{1BF93B40-59EB-FAFF-6707-3BD7181494A2}"/>
              </a:ext>
            </a:extLst>
          </p:cNvPr>
          <p:cNvSpPr>
            <a:spLocks noGrp="1"/>
          </p:cNvSpPr>
          <p:nvPr>
            <p:ph type="body" sz="quarter" idx="47" hasCustomPrompt="1"/>
          </p:nvPr>
        </p:nvSpPr>
        <p:spPr>
          <a:xfrm>
            <a:off x="7750571"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6" name="Ovale 15">
            <a:extLst>
              <a:ext uri="{FF2B5EF4-FFF2-40B4-BE49-F238E27FC236}">
                <a16:creationId xmlns:a16="http://schemas.microsoft.com/office/drawing/2014/main" id="{9797CD1C-A410-65D7-1785-D5175238C6AA}"/>
              </a:ext>
            </a:extLst>
          </p:cNvPr>
          <p:cNvSpPr/>
          <p:nvPr userDrawn="1"/>
        </p:nvSpPr>
        <p:spPr>
          <a:xfrm>
            <a:off x="10072760" y="4303358"/>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 name="Segnaposto testo 28">
            <a:extLst>
              <a:ext uri="{FF2B5EF4-FFF2-40B4-BE49-F238E27FC236}">
                <a16:creationId xmlns:a16="http://schemas.microsoft.com/office/drawing/2014/main" id="{E1E5D5AF-EC4C-5051-BB1E-C74449D5EFA5}"/>
              </a:ext>
            </a:extLst>
          </p:cNvPr>
          <p:cNvSpPr>
            <a:spLocks noGrp="1"/>
          </p:cNvSpPr>
          <p:nvPr>
            <p:ph type="body" sz="quarter" idx="48" hasCustomPrompt="1"/>
          </p:nvPr>
        </p:nvSpPr>
        <p:spPr>
          <a:xfrm>
            <a:off x="10088498" y="4796344"/>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18" name="Segnaposto testo 28">
            <a:extLst>
              <a:ext uri="{FF2B5EF4-FFF2-40B4-BE49-F238E27FC236}">
                <a16:creationId xmlns:a16="http://schemas.microsoft.com/office/drawing/2014/main" id="{35A1FAEA-F0B7-5E57-A513-B3A0FF31ACA1}"/>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230398175"/>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sto(4 blocchi) + icone">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4B7F7D6C-457F-F3C1-EA2C-310521E9340B}"/>
              </a:ext>
            </a:extLst>
          </p:cNvPr>
          <p:cNvSpPr/>
          <p:nvPr userDrawn="1"/>
        </p:nvSpPr>
        <p:spPr>
          <a:xfrm>
            <a:off x="1719530"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Ovale 5">
            <a:extLst>
              <a:ext uri="{FF2B5EF4-FFF2-40B4-BE49-F238E27FC236}">
                <a16:creationId xmlns:a16="http://schemas.microsoft.com/office/drawing/2014/main" id="{3445CE29-BFCB-83B2-1C77-DF0FA44138B7}"/>
              </a:ext>
            </a:extLst>
          </p:cNvPr>
          <p:cNvSpPr/>
          <p:nvPr userDrawn="1"/>
        </p:nvSpPr>
        <p:spPr>
          <a:xfrm>
            <a:off x="3001331"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 name="Ovale 6">
            <a:extLst>
              <a:ext uri="{FF2B5EF4-FFF2-40B4-BE49-F238E27FC236}">
                <a16:creationId xmlns:a16="http://schemas.microsoft.com/office/drawing/2014/main" id="{E651B2F9-9698-EF25-671C-EAE1E96F87D2}"/>
              </a:ext>
            </a:extLst>
          </p:cNvPr>
          <p:cNvSpPr/>
          <p:nvPr userDrawn="1"/>
        </p:nvSpPr>
        <p:spPr>
          <a:xfrm>
            <a:off x="4283132"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4D7C0175-0CEE-900C-BD33-1CEA8FD152A8}"/>
              </a:ext>
            </a:extLst>
          </p:cNvPr>
          <p:cNvSpPr/>
          <p:nvPr userDrawn="1"/>
        </p:nvSpPr>
        <p:spPr>
          <a:xfrm>
            <a:off x="5564933"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Ovale 8">
            <a:extLst>
              <a:ext uri="{FF2B5EF4-FFF2-40B4-BE49-F238E27FC236}">
                <a16:creationId xmlns:a16="http://schemas.microsoft.com/office/drawing/2014/main" id="{C83E98F3-016C-7097-190D-A0BF87BEA0DB}"/>
              </a:ext>
            </a:extLst>
          </p:cNvPr>
          <p:cNvSpPr/>
          <p:nvPr userDrawn="1"/>
        </p:nvSpPr>
        <p:spPr>
          <a:xfrm>
            <a:off x="6831487"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 name="Ovale 9">
            <a:extLst>
              <a:ext uri="{FF2B5EF4-FFF2-40B4-BE49-F238E27FC236}">
                <a16:creationId xmlns:a16="http://schemas.microsoft.com/office/drawing/2014/main" id="{9E039C82-6593-8826-D86C-DBCF23F62082}"/>
              </a:ext>
            </a:extLst>
          </p:cNvPr>
          <p:cNvSpPr/>
          <p:nvPr userDrawn="1"/>
        </p:nvSpPr>
        <p:spPr>
          <a:xfrm>
            <a:off x="8113288"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Ovale 10">
            <a:extLst>
              <a:ext uri="{FF2B5EF4-FFF2-40B4-BE49-F238E27FC236}">
                <a16:creationId xmlns:a16="http://schemas.microsoft.com/office/drawing/2014/main" id="{70CC9F89-47E2-25C0-94B3-BC69216423CA}"/>
              </a:ext>
            </a:extLst>
          </p:cNvPr>
          <p:cNvSpPr/>
          <p:nvPr userDrawn="1"/>
        </p:nvSpPr>
        <p:spPr>
          <a:xfrm>
            <a:off x="9395089"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Ovale 11">
            <a:extLst>
              <a:ext uri="{FF2B5EF4-FFF2-40B4-BE49-F238E27FC236}">
                <a16:creationId xmlns:a16="http://schemas.microsoft.com/office/drawing/2014/main" id="{DFF380E9-8318-B4B1-9791-ECEF9AFF79AB}"/>
              </a:ext>
            </a:extLst>
          </p:cNvPr>
          <p:cNvSpPr/>
          <p:nvPr userDrawn="1"/>
        </p:nvSpPr>
        <p:spPr>
          <a:xfrm>
            <a:off x="10639219"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6" name="Rettangolo 45">
            <a:extLst>
              <a:ext uri="{FF2B5EF4-FFF2-40B4-BE49-F238E27FC236}">
                <a16:creationId xmlns:a16="http://schemas.microsoft.com/office/drawing/2014/main" id="{17F958C8-74DF-9947-A1FD-B87A711F17FF}"/>
              </a:ext>
            </a:extLst>
          </p:cNvPr>
          <p:cNvSpPr/>
          <p:nvPr userDrawn="1"/>
        </p:nvSpPr>
        <p:spPr>
          <a:xfrm>
            <a:off x="435127"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49" name="Rettangolo 48">
            <a:extLst>
              <a:ext uri="{FF2B5EF4-FFF2-40B4-BE49-F238E27FC236}">
                <a16:creationId xmlns:a16="http://schemas.microsoft.com/office/drawing/2014/main" id="{9222D5F2-794C-1042-B7F3-193303AA232A}"/>
              </a:ext>
            </a:extLst>
          </p:cNvPr>
          <p:cNvSpPr/>
          <p:nvPr userDrawn="1"/>
        </p:nvSpPr>
        <p:spPr>
          <a:xfrm>
            <a:off x="3300626"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1" name="Rettangolo 50">
            <a:extLst>
              <a:ext uri="{FF2B5EF4-FFF2-40B4-BE49-F238E27FC236}">
                <a16:creationId xmlns:a16="http://schemas.microsoft.com/office/drawing/2014/main" id="{77BC7ED0-F820-B444-B469-0F7EB13CEB82}"/>
              </a:ext>
            </a:extLst>
          </p:cNvPr>
          <p:cNvSpPr/>
          <p:nvPr userDrawn="1"/>
        </p:nvSpPr>
        <p:spPr>
          <a:xfrm>
            <a:off x="6166125"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3" name="Rettangolo 52">
            <a:extLst>
              <a:ext uri="{FF2B5EF4-FFF2-40B4-BE49-F238E27FC236}">
                <a16:creationId xmlns:a16="http://schemas.microsoft.com/office/drawing/2014/main" id="{00BADC4C-F899-5B45-BED3-3DA3B508B9FA}"/>
              </a:ext>
            </a:extLst>
          </p:cNvPr>
          <p:cNvSpPr/>
          <p:nvPr userDrawn="1"/>
        </p:nvSpPr>
        <p:spPr>
          <a:xfrm>
            <a:off x="9031625" y="1170734"/>
            <a:ext cx="2718840" cy="285873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58" name="Segnaposto testo 4">
            <a:extLst>
              <a:ext uri="{FF2B5EF4-FFF2-40B4-BE49-F238E27FC236}">
                <a16:creationId xmlns:a16="http://schemas.microsoft.com/office/drawing/2014/main" id="{3AF8C636-342F-6E4E-A826-B7C6695B06B4}"/>
              </a:ext>
            </a:extLst>
          </p:cNvPr>
          <p:cNvSpPr>
            <a:spLocks noGrp="1"/>
          </p:cNvSpPr>
          <p:nvPr>
            <p:ph type="body" sz="quarter" idx="24" hasCustomPrompt="1"/>
          </p:nvPr>
        </p:nvSpPr>
        <p:spPr>
          <a:xfrm>
            <a:off x="542653"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59" name="Segnaposto testo 4">
            <a:extLst>
              <a:ext uri="{FF2B5EF4-FFF2-40B4-BE49-F238E27FC236}">
                <a16:creationId xmlns:a16="http://schemas.microsoft.com/office/drawing/2014/main" id="{8C31726E-2714-8343-9B6F-39974F83C841}"/>
              </a:ext>
            </a:extLst>
          </p:cNvPr>
          <p:cNvSpPr>
            <a:spLocks noGrp="1"/>
          </p:cNvSpPr>
          <p:nvPr>
            <p:ph type="body" sz="quarter" idx="38" hasCustomPrompt="1"/>
          </p:nvPr>
        </p:nvSpPr>
        <p:spPr>
          <a:xfrm>
            <a:off x="3401600"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0" name="Segnaposto testo 4">
            <a:extLst>
              <a:ext uri="{FF2B5EF4-FFF2-40B4-BE49-F238E27FC236}">
                <a16:creationId xmlns:a16="http://schemas.microsoft.com/office/drawing/2014/main" id="{914B4B63-81EF-3044-93DC-9BF453F468F5}"/>
              </a:ext>
            </a:extLst>
          </p:cNvPr>
          <p:cNvSpPr>
            <a:spLocks noGrp="1"/>
          </p:cNvSpPr>
          <p:nvPr>
            <p:ph type="body" sz="quarter" idx="39" hasCustomPrompt="1"/>
          </p:nvPr>
        </p:nvSpPr>
        <p:spPr>
          <a:xfrm>
            <a:off x="6260547"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1" name="Segnaposto testo 4">
            <a:extLst>
              <a:ext uri="{FF2B5EF4-FFF2-40B4-BE49-F238E27FC236}">
                <a16:creationId xmlns:a16="http://schemas.microsoft.com/office/drawing/2014/main" id="{7E265E02-C2C6-6147-8AD5-BA3BB902CBAB}"/>
              </a:ext>
            </a:extLst>
          </p:cNvPr>
          <p:cNvSpPr>
            <a:spLocks noGrp="1"/>
          </p:cNvSpPr>
          <p:nvPr>
            <p:ph type="body" sz="quarter" idx="40" hasCustomPrompt="1"/>
          </p:nvPr>
        </p:nvSpPr>
        <p:spPr>
          <a:xfrm>
            <a:off x="9131069" y="1278270"/>
            <a:ext cx="2520443" cy="2646775"/>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sp>
        <p:nvSpPr>
          <p:cNvPr id="65" name="Segnaposto testo 4">
            <a:extLst>
              <a:ext uri="{FF2B5EF4-FFF2-40B4-BE49-F238E27FC236}">
                <a16:creationId xmlns:a16="http://schemas.microsoft.com/office/drawing/2014/main" id="{A867E5FB-15E8-B941-8B9E-044EEF063C3C}"/>
              </a:ext>
            </a:extLst>
          </p:cNvPr>
          <p:cNvSpPr>
            <a:spLocks noGrp="1"/>
          </p:cNvSpPr>
          <p:nvPr>
            <p:ph type="body" sz="quarter" idx="3" hasCustomPrompt="1"/>
          </p:nvPr>
        </p:nvSpPr>
        <p:spPr>
          <a:xfrm>
            <a:off x="534952"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0" name="Segnaposto testo 4">
            <a:extLst>
              <a:ext uri="{FF2B5EF4-FFF2-40B4-BE49-F238E27FC236}">
                <a16:creationId xmlns:a16="http://schemas.microsoft.com/office/drawing/2014/main" id="{A84CCED9-3F7F-EB44-8457-CCB6C02AEC7F}"/>
              </a:ext>
            </a:extLst>
          </p:cNvPr>
          <p:cNvSpPr>
            <a:spLocks noGrp="1"/>
          </p:cNvSpPr>
          <p:nvPr>
            <p:ph type="body" sz="quarter" idx="42" hasCustomPrompt="1"/>
          </p:nvPr>
        </p:nvSpPr>
        <p:spPr>
          <a:xfrm>
            <a:off x="181047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5" name="Segnaposto testo 4">
            <a:extLst>
              <a:ext uri="{FF2B5EF4-FFF2-40B4-BE49-F238E27FC236}">
                <a16:creationId xmlns:a16="http://schemas.microsoft.com/office/drawing/2014/main" id="{123E4E8F-21B0-764D-8364-864FBF6C9C8B}"/>
              </a:ext>
            </a:extLst>
          </p:cNvPr>
          <p:cNvSpPr>
            <a:spLocks noGrp="1"/>
          </p:cNvSpPr>
          <p:nvPr>
            <p:ph type="body" sz="quarter" idx="44" hasCustomPrompt="1"/>
          </p:nvPr>
        </p:nvSpPr>
        <p:spPr>
          <a:xfrm>
            <a:off x="3085996"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80" name="Segnaposto testo 4">
            <a:extLst>
              <a:ext uri="{FF2B5EF4-FFF2-40B4-BE49-F238E27FC236}">
                <a16:creationId xmlns:a16="http://schemas.microsoft.com/office/drawing/2014/main" id="{B52A823C-2989-FE4F-B94E-B4C24E05B17A}"/>
              </a:ext>
            </a:extLst>
          </p:cNvPr>
          <p:cNvSpPr>
            <a:spLocks noGrp="1"/>
          </p:cNvSpPr>
          <p:nvPr>
            <p:ph type="body" sz="quarter" idx="46" hasCustomPrompt="1"/>
          </p:nvPr>
        </p:nvSpPr>
        <p:spPr>
          <a:xfrm>
            <a:off x="4361518"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85" name="Segnaposto testo 4">
            <a:extLst>
              <a:ext uri="{FF2B5EF4-FFF2-40B4-BE49-F238E27FC236}">
                <a16:creationId xmlns:a16="http://schemas.microsoft.com/office/drawing/2014/main" id="{850D8C89-3D6E-364C-8978-8C670D82244E}"/>
              </a:ext>
            </a:extLst>
          </p:cNvPr>
          <p:cNvSpPr>
            <a:spLocks noGrp="1"/>
          </p:cNvSpPr>
          <p:nvPr>
            <p:ph type="body" sz="quarter" idx="48" hasCustomPrompt="1"/>
          </p:nvPr>
        </p:nvSpPr>
        <p:spPr>
          <a:xfrm>
            <a:off x="5637040"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90" name="Segnaposto testo 4">
            <a:extLst>
              <a:ext uri="{FF2B5EF4-FFF2-40B4-BE49-F238E27FC236}">
                <a16:creationId xmlns:a16="http://schemas.microsoft.com/office/drawing/2014/main" id="{752366BC-8D88-814F-B611-4174EDF9FC77}"/>
              </a:ext>
            </a:extLst>
          </p:cNvPr>
          <p:cNvSpPr>
            <a:spLocks noGrp="1"/>
          </p:cNvSpPr>
          <p:nvPr>
            <p:ph type="body" sz="quarter" idx="50" hasCustomPrompt="1"/>
          </p:nvPr>
        </p:nvSpPr>
        <p:spPr>
          <a:xfrm>
            <a:off x="6912562"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95" name="Segnaposto testo 4">
            <a:extLst>
              <a:ext uri="{FF2B5EF4-FFF2-40B4-BE49-F238E27FC236}">
                <a16:creationId xmlns:a16="http://schemas.microsoft.com/office/drawing/2014/main" id="{1B222734-85E9-0C40-9C73-AA83D3D915D6}"/>
              </a:ext>
            </a:extLst>
          </p:cNvPr>
          <p:cNvSpPr>
            <a:spLocks noGrp="1"/>
          </p:cNvSpPr>
          <p:nvPr>
            <p:ph type="body" sz="quarter" idx="52" hasCustomPrompt="1"/>
          </p:nvPr>
        </p:nvSpPr>
        <p:spPr>
          <a:xfrm>
            <a:off x="818808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8721724A-7D12-B541-A8B9-841A2184F808}"/>
              </a:ext>
            </a:extLst>
          </p:cNvPr>
          <p:cNvSpPr>
            <a:spLocks noGrp="1"/>
          </p:cNvSpPr>
          <p:nvPr>
            <p:ph type="body" sz="quarter" idx="54" hasCustomPrompt="1"/>
          </p:nvPr>
        </p:nvSpPr>
        <p:spPr>
          <a:xfrm>
            <a:off x="9463606"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05" name="Segnaposto testo 4">
            <a:extLst>
              <a:ext uri="{FF2B5EF4-FFF2-40B4-BE49-F238E27FC236}">
                <a16:creationId xmlns:a16="http://schemas.microsoft.com/office/drawing/2014/main" id="{9695B74E-9855-F84C-B032-44EBFCBB4FD6}"/>
              </a:ext>
            </a:extLst>
          </p:cNvPr>
          <p:cNvSpPr>
            <a:spLocks noGrp="1"/>
          </p:cNvSpPr>
          <p:nvPr>
            <p:ph type="body" sz="quarter" idx="56" hasCustomPrompt="1"/>
          </p:nvPr>
        </p:nvSpPr>
        <p:spPr>
          <a:xfrm>
            <a:off x="10739124" y="5438647"/>
            <a:ext cx="930476" cy="246221"/>
          </a:xfrm>
          <a:prstGeom prst="rect">
            <a:avLst/>
          </a:prstGeom>
        </p:spPr>
        <p:txBody>
          <a:bodyPr anchor="t"/>
          <a:lstStyle>
            <a:lvl1pPr marL="0" indent="0" algn="ctr">
              <a:buNone/>
              <a:defRPr sz="105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13" name="Segnaposto testo 28">
            <a:extLst>
              <a:ext uri="{FF2B5EF4-FFF2-40B4-BE49-F238E27FC236}">
                <a16:creationId xmlns:a16="http://schemas.microsoft.com/office/drawing/2014/main" id="{F8D9B25F-210A-5249-AF51-290B2A1E66C6}"/>
              </a:ext>
            </a:extLst>
          </p:cNvPr>
          <p:cNvSpPr>
            <a:spLocks noGrp="1"/>
          </p:cNvSpPr>
          <p:nvPr userDrawn="1">
            <p:ph type="body" sz="quarter" idx="41" hasCustomPrompt="1"/>
          </p:nvPr>
        </p:nvSpPr>
        <p:spPr>
          <a:xfrm>
            <a:off x="186814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17" name="Segnaposto testo 28">
            <a:extLst>
              <a:ext uri="{FF2B5EF4-FFF2-40B4-BE49-F238E27FC236}">
                <a16:creationId xmlns:a16="http://schemas.microsoft.com/office/drawing/2014/main" id="{6F130E41-921F-8546-9B8D-3E8BC7ED84FB}"/>
              </a:ext>
            </a:extLst>
          </p:cNvPr>
          <p:cNvSpPr>
            <a:spLocks noGrp="1"/>
          </p:cNvSpPr>
          <p:nvPr userDrawn="1">
            <p:ph type="body" sz="quarter" idx="43" hasCustomPrompt="1"/>
          </p:nvPr>
        </p:nvSpPr>
        <p:spPr>
          <a:xfrm>
            <a:off x="3143668"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1" name="Segnaposto testo 28">
            <a:extLst>
              <a:ext uri="{FF2B5EF4-FFF2-40B4-BE49-F238E27FC236}">
                <a16:creationId xmlns:a16="http://schemas.microsoft.com/office/drawing/2014/main" id="{C7AD2251-1344-6645-8A6A-AE50E939821E}"/>
              </a:ext>
            </a:extLst>
          </p:cNvPr>
          <p:cNvSpPr>
            <a:spLocks noGrp="1"/>
          </p:cNvSpPr>
          <p:nvPr userDrawn="1">
            <p:ph type="body" sz="quarter" idx="45" hasCustomPrompt="1"/>
          </p:nvPr>
        </p:nvSpPr>
        <p:spPr>
          <a:xfrm>
            <a:off x="4419190"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5" name="Segnaposto testo 28">
            <a:extLst>
              <a:ext uri="{FF2B5EF4-FFF2-40B4-BE49-F238E27FC236}">
                <a16:creationId xmlns:a16="http://schemas.microsoft.com/office/drawing/2014/main" id="{B11BE665-0C6E-B34F-9EF2-308F1E078CEC}"/>
              </a:ext>
            </a:extLst>
          </p:cNvPr>
          <p:cNvSpPr>
            <a:spLocks noGrp="1"/>
          </p:cNvSpPr>
          <p:nvPr userDrawn="1">
            <p:ph type="body" sz="quarter" idx="47" hasCustomPrompt="1"/>
          </p:nvPr>
        </p:nvSpPr>
        <p:spPr>
          <a:xfrm>
            <a:off x="5694712"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9" name="Segnaposto testo 28">
            <a:extLst>
              <a:ext uri="{FF2B5EF4-FFF2-40B4-BE49-F238E27FC236}">
                <a16:creationId xmlns:a16="http://schemas.microsoft.com/office/drawing/2014/main" id="{DBE45151-0809-8B40-B855-4DC202E26E53}"/>
              </a:ext>
            </a:extLst>
          </p:cNvPr>
          <p:cNvSpPr>
            <a:spLocks noGrp="1"/>
          </p:cNvSpPr>
          <p:nvPr userDrawn="1">
            <p:ph type="body" sz="quarter" idx="49" hasCustomPrompt="1"/>
          </p:nvPr>
        </p:nvSpPr>
        <p:spPr>
          <a:xfrm>
            <a:off x="6970234"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33" name="Segnaposto testo 28">
            <a:extLst>
              <a:ext uri="{FF2B5EF4-FFF2-40B4-BE49-F238E27FC236}">
                <a16:creationId xmlns:a16="http://schemas.microsoft.com/office/drawing/2014/main" id="{9FA6762A-45B8-604F-B9ED-9634700BD3E2}"/>
              </a:ext>
            </a:extLst>
          </p:cNvPr>
          <p:cNvSpPr>
            <a:spLocks noGrp="1"/>
          </p:cNvSpPr>
          <p:nvPr userDrawn="1">
            <p:ph type="body" sz="quarter" idx="51" hasCustomPrompt="1"/>
          </p:nvPr>
        </p:nvSpPr>
        <p:spPr>
          <a:xfrm>
            <a:off x="824575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37" name="Segnaposto testo 28">
            <a:extLst>
              <a:ext uri="{FF2B5EF4-FFF2-40B4-BE49-F238E27FC236}">
                <a16:creationId xmlns:a16="http://schemas.microsoft.com/office/drawing/2014/main" id="{420167B9-1C42-744C-A6D2-CB2FB27E1EE5}"/>
              </a:ext>
            </a:extLst>
          </p:cNvPr>
          <p:cNvSpPr>
            <a:spLocks noGrp="1"/>
          </p:cNvSpPr>
          <p:nvPr userDrawn="1">
            <p:ph type="body" sz="quarter" idx="53" hasCustomPrompt="1"/>
          </p:nvPr>
        </p:nvSpPr>
        <p:spPr>
          <a:xfrm>
            <a:off x="9521278"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41" name="Segnaposto testo 28">
            <a:extLst>
              <a:ext uri="{FF2B5EF4-FFF2-40B4-BE49-F238E27FC236}">
                <a16:creationId xmlns:a16="http://schemas.microsoft.com/office/drawing/2014/main" id="{08A2CC2E-AFA1-814F-B307-C2301D8DA1ED}"/>
              </a:ext>
            </a:extLst>
          </p:cNvPr>
          <p:cNvSpPr>
            <a:spLocks noGrp="1"/>
          </p:cNvSpPr>
          <p:nvPr userDrawn="1">
            <p:ph type="body" sz="quarter" idx="55" hasCustomPrompt="1"/>
          </p:nvPr>
        </p:nvSpPr>
        <p:spPr>
          <a:xfrm>
            <a:off x="10796796"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 name="Segnaposto testo 28">
            <a:extLst>
              <a:ext uri="{FF2B5EF4-FFF2-40B4-BE49-F238E27FC236}">
                <a16:creationId xmlns:a16="http://schemas.microsoft.com/office/drawing/2014/main" id="{E016AA84-5BEE-B214-3023-5D82EA3BCD20}"/>
              </a:ext>
            </a:extLst>
          </p:cNvPr>
          <p:cNvSpPr>
            <a:spLocks noGrp="1"/>
          </p:cNvSpPr>
          <p:nvPr userDrawn="1">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
        <p:nvSpPr>
          <p:cNvPr id="3" name="Ovale 2">
            <a:extLst>
              <a:ext uri="{FF2B5EF4-FFF2-40B4-BE49-F238E27FC236}">
                <a16:creationId xmlns:a16="http://schemas.microsoft.com/office/drawing/2014/main" id="{09ABAA76-5DDB-5B24-A73A-5163BC23E71A}"/>
              </a:ext>
            </a:extLst>
          </p:cNvPr>
          <p:cNvSpPr/>
          <p:nvPr userDrawn="1"/>
        </p:nvSpPr>
        <p:spPr>
          <a:xfrm>
            <a:off x="452976" y="4301556"/>
            <a:ext cx="1099805" cy="1103252"/>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 name="Segnaposto testo 28">
            <a:extLst>
              <a:ext uri="{FF2B5EF4-FFF2-40B4-BE49-F238E27FC236}">
                <a16:creationId xmlns:a16="http://schemas.microsoft.com/office/drawing/2014/main" id="{BAF8E4CA-369F-ACCE-A082-1E671282F4DB}"/>
              </a:ext>
            </a:extLst>
          </p:cNvPr>
          <p:cNvSpPr>
            <a:spLocks noGrp="1"/>
          </p:cNvSpPr>
          <p:nvPr>
            <p:ph type="body" sz="quarter" idx="37" hasCustomPrompt="1"/>
          </p:nvPr>
        </p:nvSpPr>
        <p:spPr>
          <a:xfrm>
            <a:off x="592624" y="4735313"/>
            <a:ext cx="815132" cy="248330"/>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Tree>
    <p:extLst>
      <p:ext uri="{BB962C8B-B14F-4D97-AF65-F5344CB8AC3E}">
        <p14:creationId xmlns:p14="http://schemas.microsoft.com/office/powerpoint/2010/main" val="2021039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chema 3 blocchi di Testo+Titolo o icona">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351E236-CC48-BB4F-8859-C623F8607839}"/>
              </a:ext>
            </a:extLst>
          </p:cNvPr>
          <p:cNvGrpSpPr/>
          <p:nvPr userDrawn="1"/>
        </p:nvGrpSpPr>
        <p:grpSpPr>
          <a:xfrm>
            <a:off x="442914" y="3241397"/>
            <a:ext cx="3359186" cy="1322485"/>
            <a:chOff x="442914" y="2454438"/>
            <a:chExt cx="3359186" cy="1322485"/>
          </a:xfrm>
        </p:grpSpPr>
        <p:sp>
          <p:nvSpPr>
            <p:cNvPr id="34" name="Ovale 33">
              <a:extLst>
                <a:ext uri="{FF2B5EF4-FFF2-40B4-BE49-F238E27FC236}">
                  <a16:creationId xmlns:a16="http://schemas.microsoft.com/office/drawing/2014/main" id="{668E3FF4-1593-FB4F-9333-CAF6D26FBBB5}"/>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5" name="Ovale 34">
              <a:extLst>
                <a:ext uri="{FF2B5EF4-FFF2-40B4-BE49-F238E27FC236}">
                  <a16:creationId xmlns:a16="http://schemas.microsoft.com/office/drawing/2014/main" id="{35B54D2F-A3A0-A045-B16E-F3FB4F6B760A}"/>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6" name="Rettangolo 35">
              <a:extLst>
                <a:ext uri="{FF2B5EF4-FFF2-40B4-BE49-F238E27FC236}">
                  <a16:creationId xmlns:a16="http://schemas.microsoft.com/office/drawing/2014/main" id="{B26E8487-723B-0C4D-A203-438E36BEA848}"/>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31" name="Ovale 30">
              <a:extLst>
                <a:ext uri="{FF2B5EF4-FFF2-40B4-BE49-F238E27FC236}">
                  <a16:creationId xmlns:a16="http://schemas.microsoft.com/office/drawing/2014/main" id="{365451FF-DD55-C843-96E5-8C9B8E58B884}"/>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2" name="Ovale 31">
              <a:extLst>
                <a:ext uri="{FF2B5EF4-FFF2-40B4-BE49-F238E27FC236}">
                  <a16:creationId xmlns:a16="http://schemas.microsoft.com/office/drawing/2014/main" id="{808BE8A6-7D9E-C048-A974-990BDBCA9808}"/>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Rettangolo 32">
              <a:extLst>
                <a:ext uri="{FF2B5EF4-FFF2-40B4-BE49-F238E27FC236}">
                  <a16:creationId xmlns:a16="http://schemas.microsoft.com/office/drawing/2014/main" id="{E32124DC-0CDD-F543-BFBC-728B6425286F}"/>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67" name="Segnaposto testo 4">
            <a:extLst>
              <a:ext uri="{FF2B5EF4-FFF2-40B4-BE49-F238E27FC236}">
                <a16:creationId xmlns:a16="http://schemas.microsoft.com/office/drawing/2014/main" id="{2E97202F-B064-034C-8385-CE736AE5C740}"/>
              </a:ext>
            </a:extLst>
          </p:cNvPr>
          <p:cNvSpPr>
            <a:spLocks noGrp="1"/>
          </p:cNvSpPr>
          <p:nvPr>
            <p:ph type="body" sz="quarter" idx="20" hasCustomPrompt="1"/>
          </p:nvPr>
        </p:nvSpPr>
        <p:spPr>
          <a:xfrm>
            <a:off x="4837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Ovale 3">
            <a:extLst>
              <a:ext uri="{FF2B5EF4-FFF2-40B4-BE49-F238E27FC236}">
                <a16:creationId xmlns:a16="http://schemas.microsoft.com/office/drawing/2014/main" id="{49FA6D63-6D2E-7F29-7C38-55E7FC06D407}"/>
              </a:ext>
            </a:extLst>
          </p:cNvPr>
          <p:cNvSpPr/>
          <p:nvPr userDrawn="1"/>
        </p:nvSpPr>
        <p:spPr>
          <a:xfrm>
            <a:off x="14589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EF1B2638-505D-1730-65B3-6F9A76F9854D}"/>
              </a:ext>
            </a:extLst>
          </p:cNvPr>
          <p:cNvSpPr>
            <a:spLocks noGrp="1"/>
          </p:cNvSpPr>
          <p:nvPr>
            <p:ph type="body" sz="quarter" idx="36" hasCustomPrompt="1"/>
          </p:nvPr>
        </p:nvSpPr>
        <p:spPr>
          <a:xfrm>
            <a:off x="14903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grpSp>
        <p:nvGrpSpPr>
          <p:cNvPr id="6" name="Gruppo 5">
            <a:extLst>
              <a:ext uri="{FF2B5EF4-FFF2-40B4-BE49-F238E27FC236}">
                <a16:creationId xmlns:a16="http://schemas.microsoft.com/office/drawing/2014/main" id="{ED5676A9-861B-9FA9-13B6-A20520801A38}"/>
              </a:ext>
            </a:extLst>
          </p:cNvPr>
          <p:cNvGrpSpPr/>
          <p:nvPr userDrawn="1"/>
        </p:nvGrpSpPr>
        <p:grpSpPr>
          <a:xfrm>
            <a:off x="4405314" y="3241397"/>
            <a:ext cx="3359186" cy="1322485"/>
            <a:chOff x="442914" y="2454438"/>
            <a:chExt cx="3359186" cy="1322485"/>
          </a:xfrm>
        </p:grpSpPr>
        <p:sp>
          <p:nvSpPr>
            <p:cNvPr id="7" name="Ovale 6">
              <a:extLst>
                <a:ext uri="{FF2B5EF4-FFF2-40B4-BE49-F238E27FC236}">
                  <a16:creationId xmlns:a16="http://schemas.microsoft.com/office/drawing/2014/main" id="{9A294E5B-9DC5-F8BC-1605-62FE5BECAAA9}"/>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678F8DFE-0060-069D-E8D3-35D650607FB0}"/>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Rettangolo 8">
              <a:extLst>
                <a:ext uri="{FF2B5EF4-FFF2-40B4-BE49-F238E27FC236}">
                  <a16:creationId xmlns:a16="http://schemas.microsoft.com/office/drawing/2014/main" id="{02048263-30DA-BA4D-BFC3-255A06BC969C}"/>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0" name="Ovale 9">
              <a:extLst>
                <a:ext uri="{FF2B5EF4-FFF2-40B4-BE49-F238E27FC236}">
                  <a16:creationId xmlns:a16="http://schemas.microsoft.com/office/drawing/2014/main" id="{3CA6DBB6-15B4-0444-3579-C2A0CFE766C1}"/>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Ovale 10">
              <a:extLst>
                <a:ext uri="{FF2B5EF4-FFF2-40B4-BE49-F238E27FC236}">
                  <a16:creationId xmlns:a16="http://schemas.microsoft.com/office/drawing/2014/main" id="{4B4318BB-0A34-6222-AB4B-28A07ACC2BF3}"/>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2044FC54-CE39-4931-D350-C60924984718}"/>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3" name="Segnaposto testo 4">
            <a:extLst>
              <a:ext uri="{FF2B5EF4-FFF2-40B4-BE49-F238E27FC236}">
                <a16:creationId xmlns:a16="http://schemas.microsoft.com/office/drawing/2014/main" id="{BF5DA402-C9CE-0B28-5D72-8F3AA38AA28A}"/>
              </a:ext>
            </a:extLst>
          </p:cNvPr>
          <p:cNvSpPr>
            <a:spLocks noGrp="1"/>
          </p:cNvSpPr>
          <p:nvPr>
            <p:ph type="body" sz="quarter" idx="37" hasCustomPrompt="1"/>
          </p:nvPr>
        </p:nvSpPr>
        <p:spPr>
          <a:xfrm>
            <a:off x="44461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 name="Ovale 13">
            <a:extLst>
              <a:ext uri="{FF2B5EF4-FFF2-40B4-BE49-F238E27FC236}">
                <a16:creationId xmlns:a16="http://schemas.microsoft.com/office/drawing/2014/main" id="{BE8ED873-0770-9AAC-8505-CF64153109BA}"/>
              </a:ext>
            </a:extLst>
          </p:cNvPr>
          <p:cNvSpPr/>
          <p:nvPr userDrawn="1"/>
        </p:nvSpPr>
        <p:spPr>
          <a:xfrm>
            <a:off x="5420562"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5" name="Segnaposto testo 28">
            <a:extLst>
              <a:ext uri="{FF2B5EF4-FFF2-40B4-BE49-F238E27FC236}">
                <a16:creationId xmlns:a16="http://schemas.microsoft.com/office/drawing/2014/main" id="{91EDA0AD-2887-FDF1-75A9-BFF2771A1513}"/>
              </a:ext>
            </a:extLst>
          </p:cNvPr>
          <p:cNvSpPr>
            <a:spLocks noGrp="1"/>
          </p:cNvSpPr>
          <p:nvPr>
            <p:ph type="body" sz="quarter" idx="38" hasCustomPrompt="1"/>
          </p:nvPr>
        </p:nvSpPr>
        <p:spPr>
          <a:xfrm>
            <a:off x="5436300"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grpSp>
        <p:nvGrpSpPr>
          <p:cNvPr id="16" name="Gruppo 15">
            <a:extLst>
              <a:ext uri="{FF2B5EF4-FFF2-40B4-BE49-F238E27FC236}">
                <a16:creationId xmlns:a16="http://schemas.microsoft.com/office/drawing/2014/main" id="{1AE9D32C-79CA-8308-E264-944EBF75B360}"/>
              </a:ext>
            </a:extLst>
          </p:cNvPr>
          <p:cNvGrpSpPr/>
          <p:nvPr userDrawn="1"/>
        </p:nvGrpSpPr>
        <p:grpSpPr>
          <a:xfrm>
            <a:off x="8393114" y="3241397"/>
            <a:ext cx="3359186" cy="1322485"/>
            <a:chOff x="442914" y="2454438"/>
            <a:chExt cx="3359186" cy="1322485"/>
          </a:xfrm>
        </p:grpSpPr>
        <p:sp>
          <p:nvSpPr>
            <p:cNvPr id="17" name="Ovale 16">
              <a:extLst>
                <a:ext uri="{FF2B5EF4-FFF2-40B4-BE49-F238E27FC236}">
                  <a16:creationId xmlns:a16="http://schemas.microsoft.com/office/drawing/2014/main" id="{57B94D11-BFD6-A131-7697-953D7F6271CF}"/>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8" name="Ovale 17">
              <a:extLst>
                <a:ext uri="{FF2B5EF4-FFF2-40B4-BE49-F238E27FC236}">
                  <a16:creationId xmlns:a16="http://schemas.microsoft.com/office/drawing/2014/main" id="{78D3E063-A225-E7DD-8265-258DE6ADBF3F}"/>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Rettangolo 18">
              <a:extLst>
                <a:ext uri="{FF2B5EF4-FFF2-40B4-BE49-F238E27FC236}">
                  <a16:creationId xmlns:a16="http://schemas.microsoft.com/office/drawing/2014/main" id="{24418AEE-3E76-E10B-05ED-13A4BE53B610}"/>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0" name="Ovale 19">
              <a:extLst>
                <a:ext uri="{FF2B5EF4-FFF2-40B4-BE49-F238E27FC236}">
                  <a16:creationId xmlns:a16="http://schemas.microsoft.com/office/drawing/2014/main" id="{4C0402B9-562D-1C6F-37B5-4E19C87D1F42}"/>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1" name="Ovale 20">
              <a:extLst>
                <a:ext uri="{FF2B5EF4-FFF2-40B4-BE49-F238E27FC236}">
                  <a16:creationId xmlns:a16="http://schemas.microsoft.com/office/drawing/2014/main" id="{F212C77B-9785-433E-5372-249EA2C98F94}"/>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Rettangolo 21">
              <a:extLst>
                <a:ext uri="{FF2B5EF4-FFF2-40B4-BE49-F238E27FC236}">
                  <a16:creationId xmlns:a16="http://schemas.microsoft.com/office/drawing/2014/main" id="{E3A0ED08-934E-A703-ED28-E6805EC08E36}"/>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23" name="Segnaposto testo 4">
            <a:extLst>
              <a:ext uri="{FF2B5EF4-FFF2-40B4-BE49-F238E27FC236}">
                <a16:creationId xmlns:a16="http://schemas.microsoft.com/office/drawing/2014/main" id="{07A4F89A-8628-46E7-BF83-BEE170DD5E50}"/>
              </a:ext>
            </a:extLst>
          </p:cNvPr>
          <p:cNvSpPr>
            <a:spLocks noGrp="1"/>
          </p:cNvSpPr>
          <p:nvPr>
            <p:ph type="body" sz="quarter" idx="39" hasCustomPrompt="1"/>
          </p:nvPr>
        </p:nvSpPr>
        <p:spPr>
          <a:xfrm>
            <a:off x="84339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Ovale 23">
            <a:extLst>
              <a:ext uri="{FF2B5EF4-FFF2-40B4-BE49-F238E27FC236}">
                <a16:creationId xmlns:a16="http://schemas.microsoft.com/office/drawing/2014/main" id="{6601E8DC-EB88-5D04-4D96-0E6C6A612336}"/>
              </a:ext>
            </a:extLst>
          </p:cNvPr>
          <p:cNvSpPr/>
          <p:nvPr userDrawn="1"/>
        </p:nvSpPr>
        <p:spPr>
          <a:xfrm>
            <a:off x="94091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04FF602F-B761-2D25-5C18-114B50B5EA2A}"/>
              </a:ext>
            </a:extLst>
          </p:cNvPr>
          <p:cNvSpPr>
            <a:spLocks noGrp="1"/>
          </p:cNvSpPr>
          <p:nvPr>
            <p:ph type="body" sz="quarter" idx="40" hasCustomPrompt="1"/>
          </p:nvPr>
        </p:nvSpPr>
        <p:spPr>
          <a:xfrm>
            <a:off x="94405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3" name="Segnaposto testo 28">
            <a:extLst>
              <a:ext uri="{FF2B5EF4-FFF2-40B4-BE49-F238E27FC236}">
                <a16:creationId xmlns:a16="http://schemas.microsoft.com/office/drawing/2014/main" id="{62C4C46A-323E-6E8E-0439-3D59C87BEFE1}"/>
              </a:ext>
            </a:extLst>
          </p:cNvPr>
          <p:cNvSpPr>
            <a:spLocks noGrp="1"/>
          </p:cNvSpPr>
          <p:nvPr>
            <p:ph type="body" sz="quarter" idx="11"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048656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chema 4 blocchi di Testo+Titolo o icona">
    <p:spTree>
      <p:nvGrpSpPr>
        <p:cNvPr id="1" name=""/>
        <p:cNvGrpSpPr/>
        <p:nvPr/>
      </p:nvGrpSpPr>
      <p:grpSpPr>
        <a:xfrm>
          <a:off x="0" y="0"/>
          <a:ext cx="0" cy="0"/>
          <a:chOff x="0" y="0"/>
          <a:chExt cx="0" cy="0"/>
        </a:xfrm>
      </p:grpSpPr>
      <p:grpSp>
        <p:nvGrpSpPr>
          <p:cNvPr id="94" name="Gruppo 93">
            <a:extLst>
              <a:ext uri="{FF2B5EF4-FFF2-40B4-BE49-F238E27FC236}">
                <a16:creationId xmlns:a16="http://schemas.microsoft.com/office/drawing/2014/main" id="{CC842A83-6124-5047-85E8-3D7D178EE6A7}"/>
              </a:ext>
            </a:extLst>
          </p:cNvPr>
          <p:cNvGrpSpPr/>
          <p:nvPr userDrawn="1"/>
        </p:nvGrpSpPr>
        <p:grpSpPr>
          <a:xfrm>
            <a:off x="451930" y="3242583"/>
            <a:ext cx="2604516" cy="1322485"/>
            <a:chOff x="451571" y="1147452"/>
            <a:chExt cx="2604516" cy="1322485"/>
          </a:xfrm>
        </p:grpSpPr>
        <p:sp>
          <p:nvSpPr>
            <p:cNvPr id="95" name="Ovale 94">
              <a:extLst>
                <a:ext uri="{FF2B5EF4-FFF2-40B4-BE49-F238E27FC236}">
                  <a16:creationId xmlns:a16="http://schemas.microsoft.com/office/drawing/2014/main" id="{D5A1BB14-265E-EE42-AC99-F2121AADD924}"/>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6" name="Ovale 95">
              <a:extLst>
                <a:ext uri="{FF2B5EF4-FFF2-40B4-BE49-F238E27FC236}">
                  <a16:creationId xmlns:a16="http://schemas.microsoft.com/office/drawing/2014/main" id="{4523781B-172E-0F43-A40B-C9A003DF186B}"/>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7" name="Rettangolo 96">
              <a:extLst>
                <a:ext uri="{FF2B5EF4-FFF2-40B4-BE49-F238E27FC236}">
                  <a16:creationId xmlns:a16="http://schemas.microsoft.com/office/drawing/2014/main" id="{F42FAE3A-7614-6848-A66B-8526FA66C70E}"/>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98" name="Ovale 97">
              <a:extLst>
                <a:ext uri="{FF2B5EF4-FFF2-40B4-BE49-F238E27FC236}">
                  <a16:creationId xmlns:a16="http://schemas.microsoft.com/office/drawing/2014/main" id="{543408DC-17AA-9441-9777-CEF2090D464D}"/>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9" name="Ovale 98">
              <a:extLst>
                <a:ext uri="{FF2B5EF4-FFF2-40B4-BE49-F238E27FC236}">
                  <a16:creationId xmlns:a16="http://schemas.microsoft.com/office/drawing/2014/main" id="{3DE3F74E-841F-1245-B1D2-2677EA60A3E1}"/>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00" name="Rettangolo 99">
              <a:extLst>
                <a:ext uri="{FF2B5EF4-FFF2-40B4-BE49-F238E27FC236}">
                  <a16:creationId xmlns:a16="http://schemas.microsoft.com/office/drawing/2014/main" id="{0D52BCB7-AEB7-2C40-8BD5-F26886FEFEEA}"/>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08" name="Gruppo 107">
            <a:extLst>
              <a:ext uri="{FF2B5EF4-FFF2-40B4-BE49-F238E27FC236}">
                <a16:creationId xmlns:a16="http://schemas.microsoft.com/office/drawing/2014/main" id="{BBB42C73-0EEA-9144-812F-1E8B0CF8FAB9}"/>
              </a:ext>
            </a:extLst>
          </p:cNvPr>
          <p:cNvGrpSpPr/>
          <p:nvPr userDrawn="1"/>
        </p:nvGrpSpPr>
        <p:grpSpPr>
          <a:xfrm>
            <a:off x="3342032" y="3242583"/>
            <a:ext cx="2604516" cy="1322485"/>
            <a:chOff x="451571" y="1147452"/>
            <a:chExt cx="2604516" cy="1322485"/>
          </a:xfrm>
        </p:grpSpPr>
        <p:sp>
          <p:nvSpPr>
            <p:cNvPr id="109" name="Ovale 108">
              <a:extLst>
                <a:ext uri="{FF2B5EF4-FFF2-40B4-BE49-F238E27FC236}">
                  <a16:creationId xmlns:a16="http://schemas.microsoft.com/office/drawing/2014/main" id="{7240A7B8-E0DE-1A42-B423-260C6535F818}"/>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0" name="Ovale 109">
              <a:extLst>
                <a:ext uri="{FF2B5EF4-FFF2-40B4-BE49-F238E27FC236}">
                  <a16:creationId xmlns:a16="http://schemas.microsoft.com/office/drawing/2014/main" id="{79B83463-07DA-3240-BAE4-647BE61DB870}"/>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3" name="Rettangolo 142">
              <a:extLst>
                <a:ext uri="{FF2B5EF4-FFF2-40B4-BE49-F238E27FC236}">
                  <a16:creationId xmlns:a16="http://schemas.microsoft.com/office/drawing/2014/main" id="{5D71DB10-A449-E64F-9B0F-A43CE3E1CF38}"/>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44" name="Ovale 143">
              <a:extLst>
                <a:ext uri="{FF2B5EF4-FFF2-40B4-BE49-F238E27FC236}">
                  <a16:creationId xmlns:a16="http://schemas.microsoft.com/office/drawing/2014/main" id="{131F57F9-16CD-474B-A008-344B62132FF9}"/>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5" name="Ovale 144">
              <a:extLst>
                <a:ext uri="{FF2B5EF4-FFF2-40B4-BE49-F238E27FC236}">
                  <a16:creationId xmlns:a16="http://schemas.microsoft.com/office/drawing/2014/main" id="{D2133A12-AD6D-2948-A952-F9043AA49AE6}"/>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6" name="Rettangolo 145">
              <a:extLst>
                <a:ext uri="{FF2B5EF4-FFF2-40B4-BE49-F238E27FC236}">
                  <a16:creationId xmlns:a16="http://schemas.microsoft.com/office/drawing/2014/main" id="{82435330-0958-E647-A275-F59F9F86BD8B}"/>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65" name="Gruppo 164">
            <a:extLst>
              <a:ext uri="{FF2B5EF4-FFF2-40B4-BE49-F238E27FC236}">
                <a16:creationId xmlns:a16="http://schemas.microsoft.com/office/drawing/2014/main" id="{B735290B-004A-0F44-8A8B-F60AC69A305A}"/>
              </a:ext>
            </a:extLst>
          </p:cNvPr>
          <p:cNvGrpSpPr/>
          <p:nvPr userDrawn="1"/>
        </p:nvGrpSpPr>
        <p:grpSpPr>
          <a:xfrm>
            <a:off x="6254188" y="3242583"/>
            <a:ext cx="2604516" cy="1322485"/>
            <a:chOff x="451571" y="1147452"/>
            <a:chExt cx="2604516" cy="1322485"/>
          </a:xfrm>
        </p:grpSpPr>
        <p:sp>
          <p:nvSpPr>
            <p:cNvPr id="166" name="Ovale 165">
              <a:extLst>
                <a:ext uri="{FF2B5EF4-FFF2-40B4-BE49-F238E27FC236}">
                  <a16:creationId xmlns:a16="http://schemas.microsoft.com/office/drawing/2014/main" id="{872CED3A-0FC3-5C44-A9D2-3A44D85A2E64}"/>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7" name="Ovale 166">
              <a:extLst>
                <a:ext uri="{FF2B5EF4-FFF2-40B4-BE49-F238E27FC236}">
                  <a16:creationId xmlns:a16="http://schemas.microsoft.com/office/drawing/2014/main" id="{A7155673-AD22-7E48-9DB0-8904EB917D7E}"/>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8" name="Rettangolo 167">
              <a:extLst>
                <a:ext uri="{FF2B5EF4-FFF2-40B4-BE49-F238E27FC236}">
                  <a16:creationId xmlns:a16="http://schemas.microsoft.com/office/drawing/2014/main" id="{BA7D4413-932B-EA46-8DD5-62D227470A4E}"/>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69" name="Ovale 168">
              <a:extLst>
                <a:ext uri="{FF2B5EF4-FFF2-40B4-BE49-F238E27FC236}">
                  <a16:creationId xmlns:a16="http://schemas.microsoft.com/office/drawing/2014/main" id="{70DB1ECF-1809-674A-8875-1B175EC5B4F4}"/>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0" name="Ovale 169">
              <a:extLst>
                <a:ext uri="{FF2B5EF4-FFF2-40B4-BE49-F238E27FC236}">
                  <a16:creationId xmlns:a16="http://schemas.microsoft.com/office/drawing/2014/main" id="{3CBEDEBA-F72E-BD49-B0B6-EAA1CDED6291}"/>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1" name="Rettangolo 170">
              <a:extLst>
                <a:ext uri="{FF2B5EF4-FFF2-40B4-BE49-F238E27FC236}">
                  <a16:creationId xmlns:a16="http://schemas.microsoft.com/office/drawing/2014/main" id="{172D2332-E672-4B44-81A0-B25D74799471}"/>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grpSp>
        <p:nvGrpSpPr>
          <p:cNvPr id="172" name="Gruppo 171">
            <a:extLst>
              <a:ext uri="{FF2B5EF4-FFF2-40B4-BE49-F238E27FC236}">
                <a16:creationId xmlns:a16="http://schemas.microsoft.com/office/drawing/2014/main" id="{6B2A6BFD-52B2-EA41-ABB9-45BA8F9108F7}"/>
              </a:ext>
            </a:extLst>
          </p:cNvPr>
          <p:cNvGrpSpPr/>
          <p:nvPr userDrawn="1"/>
        </p:nvGrpSpPr>
        <p:grpSpPr>
          <a:xfrm>
            <a:off x="9142783" y="3242583"/>
            <a:ext cx="2604516" cy="1322485"/>
            <a:chOff x="451571" y="1147452"/>
            <a:chExt cx="2604516" cy="1322485"/>
          </a:xfrm>
        </p:grpSpPr>
        <p:sp>
          <p:nvSpPr>
            <p:cNvPr id="173" name="Ovale 172">
              <a:extLst>
                <a:ext uri="{FF2B5EF4-FFF2-40B4-BE49-F238E27FC236}">
                  <a16:creationId xmlns:a16="http://schemas.microsoft.com/office/drawing/2014/main" id="{9CAAA1A2-12D4-2840-8531-939B834C4C40}"/>
                </a:ext>
              </a:extLst>
            </p:cNvPr>
            <p:cNvSpPr/>
            <p:nvPr/>
          </p:nvSpPr>
          <p:spPr>
            <a:xfrm>
              <a:off x="451571"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4" name="Ovale 173">
              <a:extLst>
                <a:ext uri="{FF2B5EF4-FFF2-40B4-BE49-F238E27FC236}">
                  <a16:creationId xmlns:a16="http://schemas.microsoft.com/office/drawing/2014/main" id="{543D5638-56AA-6948-ACC6-9DBA306E2555}"/>
                </a:ext>
              </a:extLst>
            </p:cNvPr>
            <p:cNvSpPr/>
            <p:nvPr/>
          </p:nvSpPr>
          <p:spPr>
            <a:xfrm>
              <a:off x="1787347" y="1147452"/>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5" name="Rettangolo 174">
              <a:extLst>
                <a:ext uri="{FF2B5EF4-FFF2-40B4-BE49-F238E27FC236}">
                  <a16:creationId xmlns:a16="http://schemas.microsoft.com/office/drawing/2014/main" id="{D34DD226-7164-F442-AF96-173F00358FBA}"/>
                </a:ext>
              </a:extLst>
            </p:cNvPr>
            <p:cNvSpPr/>
            <p:nvPr/>
          </p:nvSpPr>
          <p:spPr>
            <a:xfrm>
              <a:off x="1088174" y="1147452"/>
              <a:ext cx="1311250"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76" name="Ovale 175">
              <a:extLst>
                <a:ext uri="{FF2B5EF4-FFF2-40B4-BE49-F238E27FC236}">
                  <a16:creationId xmlns:a16="http://schemas.microsoft.com/office/drawing/2014/main" id="{A433C275-D2F2-CA40-83E6-B9F90AE65CA7}"/>
                </a:ext>
              </a:extLst>
            </p:cNvPr>
            <p:cNvSpPr/>
            <p:nvPr/>
          </p:nvSpPr>
          <p:spPr>
            <a:xfrm>
              <a:off x="489527"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7" name="Ovale 176">
              <a:extLst>
                <a:ext uri="{FF2B5EF4-FFF2-40B4-BE49-F238E27FC236}">
                  <a16:creationId xmlns:a16="http://schemas.microsoft.com/office/drawing/2014/main" id="{AFD7FEFE-4205-544E-BB8D-EC5C6D4A11A4}"/>
                </a:ext>
              </a:extLst>
            </p:cNvPr>
            <p:cNvSpPr/>
            <p:nvPr/>
          </p:nvSpPr>
          <p:spPr>
            <a:xfrm>
              <a:off x="1776459" y="1191656"/>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78" name="Rettangolo 177">
              <a:extLst>
                <a:ext uri="{FF2B5EF4-FFF2-40B4-BE49-F238E27FC236}">
                  <a16:creationId xmlns:a16="http://schemas.microsoft.com/office/drawing/2014/main" id="{BE1E9500-39E8-AD43-8732-CEA34D5D111A}"/>
                </a:ext>
              </a:extLst>
            </p:cNvPr>
            <p:cNvSpPr/>
            <p:nvPr/>
          </p:nvSpPr>
          <p:spPr>
            <a:xfrm>
              <a:off x="1109674" y="1191656"/>
              <a:ext cx="1277351"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60" name="Segnaposto testo 4">
            <a:extLst>
              <a:ext uri="{FF2B5EF4-FFF2-40B4-BE49-F238E27FC236}">
                <a16:creationId xmlns:a16="http://schemas.microsoft.com/office/drawing/2014/main" id="{50CFE439-B0FE-4480-AB0D-E11EE809FAFD}"/>
              </a:ext>
            </a:extLst>
          </p:cNvPr>
          <p:cNvSpPr>
            <a:spLocks noGrp="1"/>
          </p:cNvSpPr>
          <p:nvPr>
            <p:ph type="body" sz="quarter" idx="20" hasCustomPrompt="1"/>
          </p:nvPr>
        </p:nvSpPr>
        <p:spPr>
          <a:xfrm>
            <a:off x="524689" y="350361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1" name="Segnaposto testo 4">
            <a:extLst>
              <a:ext uri="{FF2B5EF4-FFF2-40B4-BE49-F238E27FC236}">
                <a16:creationId xmlns:a16="http://schemas.microsoft.com/office/drawing/2014/main" id="{6A6E65D6-D0F1-41CE-9FA1-C001B6A81BAC}"/>
              </a:ext>
            </a:extLst>
          </p:cNvPr>
          <p:cNvSpPr>
            <a:spLocks noGrp="1"/>
          </p:cNvSpPr>
          <p:nvPr>
            <p:ph type="body" sz="quarter" idx="41" hasCustomPrompt="1"/>
          </p:nvPr>
        </p:nvSpPr>
        <p:spPr>
          <a:xfrm>
            <a:off x="3412154" y="351703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3" name="Segnaposto testo 4">
            <a:extLst>
              <a:ext uri="{FF2B5EF4-FFF2-40B4-BE49-F238E27FC236}">
                <a16:creationId xmlns:a16="http://schemas.microsoft.com/office/drawing/2014/main" id="{ACDF86E2-932C-48EC-BBE4-DCDC126FCFFA}"/>
              </a:ext>
            </a:extLst>
          </p:cNvPr>
          <p:cNvSpPr>
            <a:spLocks noGrp="1"/>
          </p:cNvSpPr>
          <p:nvPr>
            <p:ph type="body" sz="quarter" idx="42" hasCustomPrompt="1"/>
          </p:nvPr>
        </p:nvSpPr>
        <p:spPr>
          <a:xfrm>
            <a:off x="6326177" y="351703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4" name="Segnaposto testo 4">
            <a:extLst>
              <a:ext uri="{FF2B5EF4-FFF2-40B4-BE49-F238E27FC236}">
                <a16:creationId xmlns:a16="http://schemas.microsoft.com/office/drawing/2014/main" id="{0A3A10BE-F315-4F3D-BBD7-0712B898E9F3}"/>
              </a:ext>
            </a:extLst>
          </p:cNvPr>
          <p:cNvSpPr>
            <a:spLocks noGrp="1"/>
          </p:cNvSpPr>
          <p:nvPr>
            <p:ph type="body" sz="quarter" idx="43" hasCustomPrompt="1"/>
          </p:nvPr>
        </p:nvSpPr>
        <p:spPr>
          <a:xfrm>
            <a:off x="9213418" y="3503617"/>
            <a:ext cx="2471736"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Ovale 20">
            <a:extLst>
              <a:ext uri="{FF2B5EF4-FFF2-40B4-BE49-F238E27FC236}">
                <a16:creationId xmlns:a16="http://schemas.microsoft.com/office/drawing/2014/main" id="{96013370-96A0-C496-279A-62A54F24385F}"/>
              </a:ext>
            </a:extLst>
          </p:cNvPr>
          <p:cNvSpPr/>
          <p:nvPr userDrawn="1"/>
        </p:nvSpPr>
        <p:spPr>
          <a:xfrm>
            <a:off x="1117917"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Segnaposto testo 28">
            <a:extLst>
              <a:ext uri="{FF2B5EF4-FFF2-40B4-BE49-F238E27FC236}">
                <a16:creationId xmlns:a16="http://schemas.microsoft.com/office/drawing/2014/main" id="{5D285F1D-0B63-DD0D-B59A-EC928727C2B0}"/>
              </a:ext>
            </a:extLst>
          </p:cNvPr>
          <p:cNvSpPr>
            <a:spLocks noGrp="1"/>
          </p:cNvSpPr>
          <p:nvPr>
            <p:ph type="body" sz="quarter" idx="36" hasCustomPrompt="1"/>
          </p:nvPr>
        </p:nvSpPr>
        <p:spPr>
          <a:xfrm>
            <a:off x="1149392"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3" name="Ovale 22">
            <a:extLst>
              <a:ext uri="{FF2B5EF4-FFF2-40B4-BE49-F238E27FC236}">
                <a16:creationId xmlns:a16="http://schemas.microsoft.com/office/drawing/2014/main" id="{0DB80326-264E-F8E6-5D5F-A3C666C91DD6}"/>
              </a:ext>
            </a:extLst>
          </p:cNvPr>
          <p:cNvSpPr/>
          <p:nvPr userDrawn="1"/>
        </p:nvSpPr>
        <p:spPr>
          <a:xfrm>
            <a:off x="3992088"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4" name="Segnaposto testo 28">
            <a:extLst>
              <a:ext uri="{FF2B5EF4-FFF2-40B4-BE49-F238E27FC236}">
                <a16:creationId xmlns:a16="http://schemas.microsoft.com/office/drawing/2014/main" id="{E4C0D4E1-F7F3-721E-E9D1-39870FC5B88E}"/>
              </a:ext>
            </a:extLst>
          </p:cNvPr>
          <p:cNvSpPr>
            <a:spLocks noGrp="1"/>
          </p:cNvSpPr>
          <p:nvPr>
            <p:ph type="body" sz="quarter" idx="44" hasCustomPrompt="1"/>
          </p:nvPr>
        </p:nvSpPr>
        <p:spPr>
          <a:xfrm>
            <a:off x="4023563"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5" name="Ovale 24">
            <a:extLst>
              <a:ext uri="{FF2B5EF4-FFF2-40B4-BE49-F238E27FC236}">
                <a16:creationId xmlns:a16="http://schemas.microsoft.com/office/drawing/2014/main" id="{CCE2D745-2383-1B71-8BE0-EA95EB10B6D4}"/>
              </a:ext>
            </a:extLst>
          </p:cNvPr>
          <p:cNvSpPr/>
          <p:nvPr userDrawn="1"/>
        </p:nvSpPr>
        <p:spPr>
          <a:xfrm>
            <a:off x="692729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6" name="Segnaposto testo 28">
            <a:extLst>
              <a:ext uri="{FF2B5EF4-FFF2-40B4-BE49-F238E27FC236}">
                <a16:creationId xmlns:a16="http://schemas.microsoft.com/office/drawing/2014/main" id="{88984C40-C17A-B65E-6AB9-619F8B46418C}"/>
              </a:ext>
            </a:extLst>
          </p:cNvPr>
          <p:cNvSpPr>
            <a:spLocks noGrp="1"/>
          </p:cNvSpPr>
          <p:nvPr>
            <p:ph type="body" sz="quarter" idx="45" hasCustomPrompt="1"/>
          </p:nvPr>
        </p:nvSpPr>
        <p:spPr>
          <a:xfrm>
            <a:off x="695877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8" name="Ovale 27">
            <a:extLst>
              <a:ext uri="{FF2B5EF4-FFF2-40B4-BE49-F238E27FC236}">
                <a16:creationId xmlns:a16="http://schemas.microsoft.com/office/drawing/2014/main" id="{443C9914-2776-04EC-0983-D18406036C8F}"/>
              </a:ext>
            </a:extLst>
          </p:cNvPr>
          <p:cNvSpPr/>
          <p:nvPr userDrawn="1"/>
        </p:nvSpPr>
        <p:spPr>
          <a:xfrm>
            <a:off x="979749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9" name="Segnaposto testo 28">
            <a:extLst>
              <a:ext uri="{FF2B5EF4-FFF2-40B4-BE49-F238E27FC236}">
                <a16:creationId xmlns:a16="http://schemas.microsoft.com/office/drawing/2014/main" id="{B359020A-863F-755E-46E5-897ABF7CE2A4}"/>
              </a:ext>
            </a:extLst>
          </p:cNvPr>
          <p:cNvSpPr>
            <a:spLocks noGrp="1"/>
          </p:cNvSpPr>
          <p:nvPr>
            <p:ph type="body" sz="quarter" idx="46" hasCustomPrompt="1"/>
          </p:nvPr>
        </p:nvSpPr>
        <p:spPr>
          <a:xfrm>
            <a:off x="982897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3" name="Segnaposto testo 28">
            <a:extLst>
              <a:ext uri="{FF2B5EF4-FFF2-40B4-BE49-F238E27FC236}">
                <a16:creationId xmlns:a16="http://schemas.microsoft.com/office/drawing/2014/main" id="{706F1476-EEB6-EF83-4DFB-69E12C85CFD7}"/>
              </a:ext>
            </a:extLst>
          </p:cNvPr>
          <p:cNvSpPr>
            <a:spLocks noGrp="1"/>
          </p:cNvSpPr>
          <p:nvPr>
            <p:ph type="body" sz="quarter" idx="47"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912815499"/>
      </p:ext>
    </p:extLst>
  </p:cSld>
  <p:clrMapOvr>
    <a:masterClrMapping/>
  </p:clrMapOvr>
  <p:extLst>
    <p:ext uri="{DCECCB84-F9BA-43D5-87BE-67443E8EF086}">
      <p15:sldGuideLst xmlns:p15="http://schemas.microsoft.com/office/powerpoint/2012/main">
        <p15:guide id="1" pos="658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chema 1 blocco+Testo">
    <p:spTree>
      <p:nvGrpSpPr>
        <p:cNvPr id="1" name=""/>
        <p:cNvGrpSpPr/>
        <p:nvPr/>
      </p:nvGrpSpPr>
      <p:grpSpPr>
        <a:xfrm>
          <a:off x="0" y="0"/>
          <a:ext cx="0" cy="0"/>
          <a:chOff x="0" y="0"/>
          <a:chExt cx="0" cy="0"/>
        </a:xfrm>
      </p:grpSpPr>
      <p:sp>
        <p:nvSpPr>
          <p:cNvPr id="42" name="Segnaposto testo 4">
            <a:extLst>
              <a:ext uri="{FF2B5EF4-FFF2-40B4-BE49-F238E27FC236}">
                <a16:creationId xmlns:a16="http://schemas.microsoft.com/office/drawing/2014/main" id="{8B3F996B-2FB5-F64D-84E2-258F585F51B7}"/>
              </a:ext>
            </a:extLst>
          </p:cNvPr>
          <p:cNvSpPr>
            <a:spLocks noGrp="1"/>
          </p:cNvSpPr>
          <p:nvPr>
            <p:ph type="body" sz="quarter" idx="24" hasCustomPrompt="1"/>
          </p:nvPr>
        </p:nvSpPr>
        <p:spPr>
          <a:xfrm>
            <a:off x="4395014" y="944563"/>
            <a:ext cx="7450266" cy="465848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 o Immagine</a:t>
            </a:r>
          </a:p>
        </p:txBody>
      </p:sp>
      <p:grpSp>
        <p:nvGrpSpPr>
          <p:cNvPr id="3" name="Gruppo 2">
            <a:extLst>
              <a:ext uri="{FF2B5EF4-FFF2-40B4-BE49-F238E27FC236}">
                <a16:creationId xmlns:a16="http://schemas.microsoft.com/office/drawing/2014/main" id="{ED81B5A9-01D1-B4CF-97AB-BE02E40D863F}"/>
              </a:ext>
            </a:extLst>
          </p:cNvPr>
          <p:cNvGrpSpPr/>
          <p:nvPr userDrawn="1"/>
        </p:nvGrpSpPr>
        <p:grpSpPr>
          <a:xfrm>
            <a:off x="442914" y="3241397"/>
            <a:ext cx="3359186" cy="1322485"/>
            <a:chOff x="442914" y="2454438"/>
            <a:chExt cx="3359186" cy="1322485"/>
          </a:xfrm>
        </p:grpSpPr>
        <p:sp>
          <p:nvSpPr>
            <p:cNvPr id="4" name="Ovale 3">
              <a:extLst>
                <a:ext uri="{FF2B5EF4-FFF2-40B4-BE49-F238E27FC236}">
                  <a16:creationId xmlns:a16="http://schemas.microsoft.com/office/drawing/2014/main" id="{C09217AA-F065-09A8-889B-2DB5AA1C2A8F}"/>
                </a:ext>
              </a:extLst>
            </p:cNvPr>
            <p:cNvSpPr/>
            <p:nvPr/>
          </p:nvSpPr>
          <p:spPr>
            <a:xfrm>
              <a:off x="442914"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Ovale 4">
              <a:extLst>
                <a:ext uri="{FF2B5EF4-FFF2-40B4-BE49-F238E27FC236}">
                  <a16:creationId xmlns:a16="http://schemas.microsoft.com/office/drawing/2014/main" id="{E6881389-6D27-862F-2548-59C9D917C3E3}"/>
                </a:ext>
              </a:extLst>
            </p:cNvPr>
            <p:cNvSpPr/>
            <p:nvPr/>
          </p:nvSpPr>
          <p:spPr>
            <a:xfrm>
              <a:off x="2533360" y="2454438"/>
              <a:ext cx="1268740" cy="1322485"/>
            </a:xfrm>
            <a:prstGeom prst="ellipse">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Rettangolo 5">
              <a:extLst>
                <a:ext uri="{FF2B5EF4-FFF2-40B4-BE49-F238E27FC236}">
                  <a16:creationId xmlns:a16="http://schemas.microsoft.com/office/drawing/2014/main" id="{93AF72A1-5D5B-A4C0-5BA0-4D4F2F7C0229}"/>
                </a:ext>
              </a:extLst>
            </p:cNvPr>
            <p:cNvSpPr/>
            <p:nvPr/>
          </p:nvSpPr>
          <p:spPr>
            <a:xfrm>
              <a:off x="1079516" y="2454438"/>
              <a:ext cx="2098227" cy="1322485"/>
            </a:xfrm>
            <a:prstGeom prst="rect">
              <a:avLst/>
            </a:prstGeom>
            <a:solidFill>
              <a:srgbClr val="004F9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7" name="Ovale 6">
              <a:extLst>
                <a:ext uri="{FF2B5EF4-FFF2-40B4-BE49-F238E27FC236}">
                  <a16:creationId xmlns:a16="http://schemas.microsoft.com/office/drawing/2014/main" id="{23D890DA-61A8-4942-C215-3AF03A6416D9}"/>
                </a:ext>
              </a:extLst>
            </p:cNvPr>
            <p:cNvSpPr/>
            <p:nvPr/>
          </p:nvSpPr>
          <p:spPr>
            <a:xfrm>
              <a:off x="480870"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Ovale 7">
              <a:extLst>
                <a:ext uri="{FF2B5EF4-FFF2-40B4-BE49-F238E27FC236}">
                  <a16:creationId xmlns:a16="http://schemas.microsoft.com/office/drawing/2014/main" id="{5EB4E06D-7562-0C95-5ACD-A82AB1474EEE}"/>
                </a:ext>
              </a:extLst>
            </p:cNvPr>
            <p:cNvSpPr/>
            <p:nvPr/>
          </p:nvSpPr>
          <p:spPr>
            <a:xfrm>
              <a:off x="2522472" y="2498642"/>
              <a:ext cx="1235941" cy="1235941"/>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Rettangolo 8">
              <a:extLst>
                <a:ext uri="{FF2B5EF4-FFF2-40B4-BE49-F238E27FC236}">
                  <a16:creationId xmlns:a16="http://schemas.microsoft.com/office/drawing/2014/main" id="{6088C3CE-EE06-354C-3B47-FF7B4CF83ADB}"/>
                </a:ext>
              </a:extLst>
            </p:cNvPr>
            <p:cNvSpPr/>
            <p:nvPr/>
          </p:nvSpPr>
          <p:spPr>
            <a:xfrm>
              <a:off x="1101016" y="2498642"/>
              <a:ext cx="2043984" cy="1235941"/>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sp>
        <p:nvSpPr>
          <p:cNvPr id="10" name="Segnaposto testo 4">
            <a:extLst>
              <a:ext uri="{FF2B5EF4-FFF2-40B4-BE49-F238E27FC236}">
                <a16:creationId xmlns:a16="http://schemas.microsoft.com/office/drawing/2014/main" id="{373AEE03-C00B-38AB-C4EC-47E275F3EBF9}"/>
              </a:ext>
            </a:extLst>
          </p:cNvPr>
          <p:cNvSpPr>
            <a:spLocks noGrp="1"/>
          </p:cNvSpPr>
          <p:nvPr>
            <p:ph type="body" sz="quarter" idx="20" hasCustomPrompt="1"/>
          </p:nvPr>
        </p:nvSpPr>
        <p:spPr>
          <a:xfrm>
            <a:off x="483736" y="3502431"/>
            <a:ext cx="3277543" cy="773576"/>
          </a:xfrm>
          <a:prstGeom prst="rect">
            <a:avLst/>
          </a:prstGeom>
        </p:spPr>
        <p:txBody>
          <a:bodyPr anchor="ctr"/>
          <a:lstStyle>
            <a:lvl1pPr marL="0" indent="0" algn="ctr">
              <a:buNone/>
              <a:defRPr sz="16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 name="Ovale 10">
            <a:extLst>
              <a:ext uri="{FF2B5EF4-FFF2-40B4-BE49-F238E27FC236}">
                <a16:creationId xmlns:a16="http://schemas.microsoft.com/office/drawing/2014/main" id="{6B9053B0-477A-B308-BE9C-F28DF3BE3ED6}"/>
              </a:ext>
            </a:extLst>
          </p:cNvPr>
          <p:cNvSpPr/>
          <p:nvPr userDrawn="1"/>
        </p:nvSpPr>
        <p:spPr>
          <a:xfrm>
            <a:off x="1458916" y="2150059"/>
            <a:ext cx="1328691" cy="133285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Segnaposto testo 28">
            <a:extLst>
              <a:ext uri="{FF2B5EF4-FFF2-40B4-BE49-F238E27FC236}">
                <a16:creationId xmlns:a16="http://schemas.microsoft.com/office/drawing/2014/main" id="{561D99A2-DE37-618C-CFFF-2E54059F9E46}"/>
              </a:ext>
            </a:extLst>
          </p:cNvPr>
          <p:cNvSpPr>
            <a:spLocks noGrp="1"/>
          </p:cNvSpPr>
          <p:nvPr>
            <p:ph type="body" sz="quarter" idx="36" hasCustomPrompt="1"/>
          </p:nvPr>
        </p:nvSpPr>
        <p:spPr>
          <a:xfrm>
            <a:off x="1490391" y="2643045"/>
            <a:ext cx="1297214" cy="346885"/>
          </a:xfrm>
          <a:prstGeom prst="rect">
            <a:avLst/>
          </a:prstGeom>
        </p:spPr>
        <p:txBody>
          <a:bodyPr/>
          <a:lstStyle>
            <a:lvl1pPr marL="0" indent="0" algn="ctr">
              <a:buNone/>
              <a:defRPr sz="1200" b="1" i="0">
                <a:solidFill>
                  <a:schemeClr val="bg1"/>
                </a:solidFill>
                <a:latin typeface="Nexa Bold" panose="02000000000000000000" pitchFamily="2" charset="77"/>
              </a:defRPr>
            </a:lvl1pPr>
          </a:lstStyle>
          <a:p>
            <a:pPr lvl="0"/>
            <a:r>
              <a:rPr lang="it-IT" dirty="0"/>
              <a:t>TESTO O ICONA</a:t>
            </a:r>
          </a:p>
        </p:txBody>
      </p:sp>
      <p:sp>
        <p:nvSpPr>
          <p:cNvPr id="2" name="Segnaposto testo 28">
            <a:extLst>
              <a:ext uri="{FF2B5EF4-FFF2-40B4-BE49-F238E27FC236}">
                <a16:creationId xmlns:a16="http://schemas.microsoft.com/office/drawing/2014/main" id="{E1F7F3DC-7F14-402B-AFAF-642870FEF3FA}"/>
              </a:ext>
            </a:extLst>
          </p:cNvPr>
          <p:cNvSpPr>
            <a:spLocks noGrp="1"/>
          </p:cNvSpPr>
          <p:nvPr>
            <p:ph type="body" sz="quarter" idx="47"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52536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dice_6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7" y="1676473"/>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7" y="2369963"/>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Rettangolo 13">
            <a:extLst>
              <a:ext uri="{FF2B5EF4-FFF2-40B4-BE49-F238E27FC236}">
                <a16:creationId xmlns:a16="http://schemas.microsoft.com/office/drawing/2014/main" id="{280F22A7-964E-024C-A12E-C46A46DCE82B}"/>
              </a:ext>
            </a:extLst>
          </p:cNvPr>
          <p:cNvSpPr/>
          <p:nvPr userDrawn="1"/>
        </p:nvSpPr>
        <p:spPr>
          <a:xfrm>
            <a:off x="5434217" y="3063452"/>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Rettangolo 15">
            <a:extLst>
              <a:ext uri="{FF2B5EF4-FFF2-40B4-BE49-F238E27FC236}">
                <a16:creationId xmlns:a16="http://schemas.microsoft.com/office/drawing/2014/main" id="{C665F8A8-CD59-D349-885E-6D83B0D173DF}"/>
              </a:ext>
            </a:extLst>
          </p:cNvPr>
          <p:cNvSpPr/>
          <p:nvPr userDrawn="1"/>
        </p:nvSpPr>
        <p:spPr>
          <a:xfrm>
            <a:off x="5434217" y="3756941"/>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8" name="Rettangolo 17">
            <a:extLst>
              <a:ext uri="{FF2B5EF4-FFF2-40B4-BE49-F238E27FC236}">
                <a16:creationId xmlns:a16="http://schemas.microsoft.com/office/drawing/2014/main" id="{0B4C5034-31EF-C74A-9179-E4B0EA0EC8EB}"/>
              </a:ext>
            </a:extLst>
          </p:cNvPr>
          <p:cNvSpPr/>
          <p:nvPr userDrawn="1"/>
        </p:nvSpPr>
        <p:spPr>
          <a:xfrm>
            <a:off x="5434217" y="4450431"/>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1" name="Rettangolo 20">
            <a:extLst>
              <a:ext uri="{FF2B5EF4-FFF2-40B4-BE49-F238E27FC236}">
                <a16:creationId xmlns:a16="http://schemas.microsoft.com/office/drawing/2014/main" id="{84BEB323-D80E-2A48-9671-FCB4E759CFC4}"/>
              </a:ext>
            </a:extLst>
          </p:cNvPr>
          <p:cNvSpPr/>
          <p:nvPr userDrawn="1"/>
        </p:nvSpPr>
        <p:spPr>
          <a:xfrm>
            <a:off x="5434217" y="5157479"/>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1" name="Segnaposto testo 28">
            <a:extLst>
              <a:ext uri="{FF2B5EF4-FFF2-40B4-BE49-F238E27FC236}">
                <a16:creationId xmlns:a16="http://schemas.microsoft.com/office/drawing/2014/main" id="{330E9933-0FA4-6449-B25C-373EC1B9116E}"/>
              </a:ext>
            </a:extLst>
          </p:cNvPr>
          <p:cNvSpPr>
            <a:spLocks noGrp="1"/>
          </p:cNvSpPr>
          <p:nvPr>
            <p:ph type="body" sz="quarter" idx="10"/>
          </p:nvPr>
        </p:nvSpPr>
        <p:spPr>
          <a:xfrm>
            <a:off x="5434218" y="1788078"/>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2" name="Segnaposto testo 28">
            <a:extLst>
              <a:ext uri="{FF2B5EF4-FFF2-40B4-BE49-F238E27FC236}">
                <a16:creationId xmlns:a16="http://schemas.microsoft.com/office/drawing/2014/main" id="{A8F2BFA1-73E8-E24D-9666-37FB5CC83A87}"/>
              </a:ext>
            </a:extLst>
          </p:cNvPr>
          <p:cNvSpPr>
            <a:spLocks noGrp="1"/>
          </p:cNvSpPr>
          <p:nvPr>
            <p:ph type="body" sz="quarter" idx="11"/>
          </p:nvPr>
        </p:nvSpPr>
        <p:spPr>
          <a:xfrm>
            <a:off x="5434218" y="248476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3" name="Segnaposto testo 28">
            <a:extLst>
              <a:ext uri="{FF2B5EF4-FFF2-40B4-BE49-F238E27FC236}">
                <a16:creationId xmlns:a16="http://schemas.microsoft.com/office/drawing/2014/main" id="{656FD76F-74B9-1A45-BCE0-DD838F2157E7}"/>
              </a:ext>
            </a:extLst>
          </p:cNvPr>
          <p:cNvSpPr>
            <a:spLocks noGrp="1"/>
          </p:cNvSpPr>
          <p:nvPr>
            <p:ph type="body" sz="quarter" idx="12"/>
          </p:nvPr>
        </p:nvSpPr>
        <p:spPr>
          <a:xfrm>
            <a:off x="5434218" y="317523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4" name="Segnaposto testo 28">
            <a:extLst>
              <a:ext uri="{FF2B5EF4-FFF2-40B4-BE49-F238E27FC236}">
                <a16:creationId xmlns:a16="http://schemas.microsoft.com/office/drawing/2014/main" id="{8F563321-0347-F74A-8374-87F0DD97F319}"/>
              </a:ext>
            </a:extLst>
          </p:cNvPr>
          <p:cNvSpPr>
            <a:spLocks noGrp="1"/>
          </p:cNvSpPr>
          <p:nvPr>
            <p:ph type="body" sz="quarter" idx="13"/>
          </p:nvPr>
        </p:nvSpPr>
        <p:spPr>
          <a:xfrm>
            <a:off x="5434218" y="3871913"/>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5" name="Segnaposto testo 28">
            <a:extLst>
              <a:ext uri="{FF2B5EF4-FFF2-40B4-BE49-F238E27FC236}">
                <a16:creationId xmlns:a16="http://schemas.microsoft.com/office/drawing/2014/main" id="{0E744CD7-0C4C-DA42-90AC-0B58FE4E97D3}"/>
              </a:ext>
            </a:extLst>
          </p:cNvPr>
          <p:cNvSpPr>
            <a:spLocks noGrp="1"/>
          </p:cNvSpPr>
          <p:nvPr>
            <p:ph type="body" sz="quarter" idx="14"/>
          </p:nvPr>
        </p:nvSpPr>
        <p:spPr>
          <a:xfrm>
            <a:off x="5434218" y="4562386"/>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6" name="Segnaposto testo 28">
            <a:extLst>
              <a:ext uri="{FF2B5EF4-FFF2-40B4-BE49-F238E27FC236}">
                <a16:creationId xmlns:a16="http://schemas.microsoft.com/office/drawing/2014/main" id="{CBEA987A-7C22-C543-B8F5-A25939DE5131}"/>
              </a:ext>
            </a:extLst>
          </p:cNvPr>
          <p:cNvSpPr>
            <a:spLocks noGrp="1"/>
          </p:cNvSpPr>
          <p:nvPr>
            <p:ph type="body" sz="quarter" idx="15"/>
          </p:nvPr>
        </p:nvSpPr>
        <p:spPr>
          <a:xfrm>
            <a:off x="5434218" y="524930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9" name="Titolo 26">
            <a:extLst>
              <a:ext uri="{FF2B5EF4-FFF2-40B4-BE49-F238E27FC236}">
                <a16:creationId xmlns:a16="http://schemas.microsoft.com/office/drawing/2014/main" id="{F97AB4B4-08D0-894E-B487-691790D450BD}"/>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17" name="Immagine 16" descr="Immagine che contiene disegnando&#10;&#10;Descrizione generata automaticamente">
            <a:extLst>
              <a:ext uri="{FF2B5EF4-FFF2-40B4-BE49-F238E27FC236}">
                <a16:creationId xmlns:a16="http://schemas.microsoft.com/office/drawing/2014/main" id="{3B0A4FC1-E024-E944-8B21-600C2F18EB2A}"/>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3481746449"/>
      </p:ext>
    </p:extLst>
  </p:cSld>
  <p:clrMapOvr>
    <a:masterClrMapping/>
  </p:clrMapOvr>
  <p:extLst>
    <p:ext uri="{DCECCB84-F9BA-43D5-87BE-67443E8EF086}">
      <p15:sldGuideLst xmlns:p15="http://schemas.microsoft.com/office/powerpoint/2012/main">
        <p15:guide id="1" orient="horz" pos="2319" userDrawn="1">
          <p15:clr>
            <a:srgbClr val="FBAE40"/>
          </p15:clr>
        </p15:guide>
        <p15:guide id="2" orient="horz"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OLO+icona+N°+Testo 4">
    <p:spTree>
      <p:nvGrpSpPr>
        <p:cNvPr id="1" name=""/>
        <p:cNvGrpSpPr/>
        <p:nvPr/>
      </p:nvGrpSpPr>
      <p:grpSpPr>
        <a:xfrm>
          <a:off x="0" y="0"/>
          <a:ext cx="0" cy="0"/>
          <a:chOff x="0" y="0"/>
          <a:chExt cx="0" cy="0"/>
        </a:xfrm>
      </p:grpSpPr>
      <p:sp>
        <p:nvSpPr>
          <p:cNvPr id="83" name="Rettangolo 82">
            <a:extLst>
              <a:ext uri="{FF2B5EF4-FFF2-40B4-BE49-F238E27FC236}">
                <a16:creationId xmlns:a16="http://schemas.microsoft.com/office/drawing/2014/main" id="{AB7EA27D-2C49-CF41-BF8A-DDCDAAC78C4D}"/>
              </a:ext>
            </a:extLst>
          </p:cNvPr>
          <p:cNvSpPr/>
          <p:nvPr userDrawn="1"/>
        </p:nvSpPr>
        <p:spPr>
          <a:xfrm>
            <a:off x="442916" y="2272094"/>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6" y="1009667"/>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1" name="Rettangolo 70">
            <a:extLst>
              <a:ext uri="{FF2B5EF4-FFF2-40B4-BE49-F238E27FC236}">
                <a16:creationId xmlns:a16="http://schemas.microsoft.com/office/drawing/2014/main" id="{12E60579-0E1C-824A-9408-590B68062EDF}"/>
              </a:ext>
            </a:extLst>
          </p:cNvPr>
          <p:cNvSpPr/>
          <p:nvPr userDrawn="1"/>
        </p:nvSpPr>
        <p:spPr>
          <a:xfrm>
            <a:off x="442916" y="4805337"/>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7" name="Rettangolo 76">
            <a:extLst>
              <a:ext uri="{FF2B5EF4-FFF2-40B4-BE49-F238E27FC236}">
                <a16:creationId xmlns:a16="http://schemas.microsoft.com/office/drawing/2014/main" id="{D2DC7432-546F-274F-BE2E-97DB2AC4A07E}"/>
              </a:ext>
            </a:extLst>
          </p:cNvPr>
          <p:cNvSpPr/>
          <p:nvPr userDrawn="1"/>
        </p:nvSpPr>
        <p:spPr>
          <a:xfrm>
            <a:off x="442916" y="3547105"/>
            <a:ext cx="11306174" cy="919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0" name="Segnaposto testo 28">
            <a:extLst>
              <a:ext uri="{FF2B5EF4-FFF2-40B4-BE49-F238E27FC236}">
                <a16:creationId xmlns:a16="http://schemas.microsoft.com/office/drawing/2014/main" id="{F3895ECE-F1C1-3B4B-8A16-C5F86568ED68}"/>
              </a:ext>
            </a:extLst>
          </p:cNvPr>
          <p:cNvSpPr>
            <a:spLocks noGrp="1"/>
          </p:cNvSpPr>
          <p:nvPr userDrawn="1">
            <p:ph type="body" sz="quarter" idx="12" hasCustomPrompt="1"/>
          </p:nvPr>
        </p:nvSpPr>
        <p:spPr>
          <a:xfrm>
            <a:off x="725907" y="1132631"/>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1" name="Segnaposto testo 28">
            <a:extLst>
              <a:ext uri="{FF2B5EF4-FFF2-40B4-BE49-F238E27FC236}">
                <a16:creationId xmlns:a16="http://schemas.microsoft.com/office/drawing/2014/main" id="{A33EADC7-6716-4744-A1A3-B865BC1DE77E}"/>
              </a:ext>
            </a:extLst>
          </p:cNvPr>
          <p:cNvSpPr>
            <a:spLocks noGrp="1"/>
          </p:cNvSpPr>
          <p:nvPr userDrawn="1">
            <p:ph type="body" sz="quarter" idx="13" hasCustomPrompt="1"/>
          </p:nvPr>
        </p:nvSpPr>
        <p:spPr>
          <a:xfrm>
            <a:off x="725907" y="2395058"/>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2" name="Segnaposto testo 28">
            <a:extLst>
              <a:ext uri="{FF2B5EF4-FFF2-40B4-BE49-F238E27FC236}">
                <a16:creationId xmlns:a16="http://schemas.microsoft.com/office/drawing/2014/main" id="{D2766B2B-E8D7-B34D-987C-9E55CF67CF8D}"/>
              </a:ext>
            </a:extLst>
          </p:cNvPr>
          <p:cNvSpPr>
            <a:spLocks noGrp="1"/>
          </p:cNvSpPr>
          <p:nvPr userDrawn="1">
            <p:ph type="body" sz="quarter" idx="14" hasCustomPrompt="1"/>
          </p:nvPr>
        </p:nvSpPr>
        <p:spPr>
          <a:xfrm>
            <a:off x="725907" y="3670069"/>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3" name="Segnaposto testo 28">
            <a:extLst>
              <a:ext uri="{FF2B5EF4-FFF2-40B4-BE49-F238E27FC236}">
                <a16:creationId xmlns:a16="http://schemas.microsoft.com/office/drawing/2014/main" id="{27B9280B-CE2D-E14C-80F5-7123F347D069}"/>
              </a:ext>
            </a:extLst>
          </p:cNvPr>
          <p:cNvSpPr>
            <a:spLocks noGrp="1"/>
          </p:cNvSpPr>
          <p:nvPr userDrawn="1">
            <p:ph type="body" sz="quarter" idx="15" hasCustomPrompt="1"/>
          </p:nvPr>
        </p:nvSpPr>
        <p:spPr>
          <a:xfrm>
            <a:off x="725907" y="4928301"/>
            <a:ext cx="1594561" cy="673678"/>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4" name="Segnaposto testo 28">
            <a:extLst>
              <a:ext uri="{FF2B5EF4-FFF2-40B4-BE49-F238E27FC236}">
                <a16:creationId xmlns:a16="http://schemas.microsoft.com/office/drawing/2014/main" id="{0E588842-AA4D-6446-96E4-FFD3AF847BC9}"/>
              </a:ext>
            </a:extLst>
          </p:cNvPr>
          <p:cNvSpPr>
            <a:spLocks noGrp="1"/>
          </p:cNvSpPr>
          <p:nvPr userDrawn="1">
            <p:ph type="body" sz="quarter" idx="16" hasCustomPrompt="1"/>
          </p:nvPr>
        </p:nvSpPr>
        <p:spPr>
          <a:xfrm>
            <a:off x="3944104" y="1132631"/>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5" name="Segnaposto testo 28">
            <a:extLst>
              <a:ext uri="{FF2B5EF4-FFF2-40B4-BE49-F238E27FC236}">
                <a16:creationId xmlns:a16="http://schemas.microsoft.com/office/drawing/2014/main" id="{54D07E17-26C3-5740-97C9-1F66B30799F6}"/>
              </a:ext>
            </a:extLst>
          </p:cNvPr>
          <p:cNvSpPr>
            <a:spLocks noGrp="1"/>
          </p:cNvSpPr>
          <p:nvPr userDrawn="1">
            <p:ph type="body" sz="quarter" idx="17" hasCustomPrompt="1"/>
          </p:nvPr>
        </p:nvSpPr>
        <p:spPr>
          <a:xfrm>
            <a:off x="3944104" y="2395058"/>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6" name="Segnaposto testo 28">
            <a:extLst>
              <a:ext uri="{FF2B5EF4-FFF2-40B4-BE49-F238E27FC236}">
                <a16:creationId xmlns:a16="http://schemas.microsoft.com/office/drawing/2014/main" id="{19A24F7F-2976-5147-93EC-142A068A5D5D}"/>
              </a:ext>
            </a:extLst>
          </p:cNvPr>
          <p:cNvSpPr>
            <a:spLocks noGrp="1"/>
          </p:cNvSpPr>
          <p:nvPr userDrawn="1">
            <p:ph type="body" sz="quarter" idx="18" hasCustomPrompt="1"/>
          </p:nvPr>
        </p:nvSpPr>
        <p:spPr>
          <a:xfrm>
            <a:off x="3944104" y="3670069"/>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7" name="Segnaposto testo 28">
            <a:extLst>
              <a:ext uri="{FF2B5EF4-FFF2-40B4-BE49-F238E27FC236}">
                <a16:creationId xmlns:a16="http://schemas.microsoft.com/office/drawing/2014/main" id="{A64478F4-A680-834C-A1EF-5AFB1F893142}"/>
              </a:ext>
            </a:extLst>
          </p:cNvPr>
          <p:cNvSpPr>
            <a:spLocks noGrp="1"/>
          </p:cNvSpPr>
          <p:nvPr userDrawn="1">
            <p:ph type="body" sz="quarter" idx="19" hasCustomPrompt="1"/>
          </p:nvPr>
        </p:nvSpPr>
        <p:spPr>
          <a:xfrm>
            <a:off x="3944104" y="4928301"/>
            <a:ext cx="2134535" cy="673678"/>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9" name="Segnaposto testo 4">
            <a:extLst>
              <a:ext uri="{FF2B5EF4-FFF2-40B4-BE49-F238E27FC236}">
                <a16:creationId xmlns:a16="http://schemas.microsoft.com/office/drawing/2014/main" id="{EB1464E4-926A-B94B-B220-B96FB39C3538}"/>
              </a:ext>
            </a:extLst>
          </p:cNvPr>
          <p:cNvSpPr>
            <a:spLocks noGrp="1"/>
          </p:cNvSpPr>
          <p:nvPr userDrawn="1">
            <p:ph type="body" sz="quarter" idx="20" hasCustomPrompt="1"/>
          </p:nvPr>
        </p:nvSpPr>
        <p:spPr>
          <a:xfrm>
            <a:off x="6497053" y="1128174"/>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D3FFEA3C-BE69-004E-89C0-9411E665D7C8}"/>
              </a:ext>
            </a:extLst>
          </p:cNvPr>
          <p:cNvSpPr>
            <a:spLocks noGrp="1"/>
          </p:cNvSpPr>
          <p:nvPr userDrawn="1">
            <p:ph type="body" sz="quarter" idx="21" hasCustomPrompt="1"/>
          </p:nvPr>
        </p:nvSpPr>
        <p:spPr>
          <a:xfrm>
            <a:off x="6497053" y="2390601"/>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1" name="Segnaposto testo 4">
            <a:extLst>
              <a:ext uri="{FF2B5EF4-FFF2-40B4-BE49-F238E27FC236}">
                <a16:creationId xmlns:a16="http://schemas.microsoft.com/office/drawing/2014/main" id="{DBEE802A-A37A-F541-9898-E25F62FC6C9F}"/>
              </a:ext>
            </a:extLst>
          </p:cNvPr>
          <p:cNvSpPr>
            <a:spLocks noGrp="1"/>
          </p:cNvSpPr>
          <p:nvPr userDrawn="1">
            <p:ph type="body" sz="quarter" idx="22" hasCustomPrompt="1"/>
          </p:nvPr>
        </p:nvSpPr>
        <p:spPr>
          <a:xfrm>
            <a:off x="6497053" y="3665612"/>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2" name="Segnaposto testo 4">
            <a:extLst>
              <a:ext uri="{FF2B5EF4-FFF2-40B4-BE49-F238E27FC236}">
                <a16:creationId xmlns:a16="http://schemas.microsoft.com/office/drawing/2014/main" id="{A964F5B8-C7DD-BD43-A235-D8405A574B50}"/>
              </a:ext>
            </a:extLst>
          </p:cNvPr>
          <p:cNvSpPr>
            <a:spLocks noGrp="1"/>
          </p:cNvSpPr>
          <p:nvPr userDrawn="1">
            <p:ph type="body" sz="quarter" idx="23" hasCustomPrompt="1"/>
          </p:nvPr>
        </p:nvSpPr>
        <p:spPr>
          <a:xfrm>
            <a:off x="6497053" y="4923844"/>
            <a:ext cx="4969042" cy="68259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 name="Ovale 5">
            <a:extLst>
              <a:ext uri="{FF2B5EF4-FFF2-40B4-BE49-F238E27FC236}">
                <a16:creationId xmlns:a16="http://schemas.microsoft.com/office/drawing/2014/main" id="{A36BA73D-9271-BA04-26D6-D41FA513D950}"/>
              </a:ext>
            </a:extLst>
          </p:cNvPr>
          <p:cNvSpPr/>
          <p:nvPr userDrawn="1"/>
        </p:nvSpPr>
        <p:spPr>
          <a:xfrm>
            <a:off x="2577447" y="9128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7" name="Segnaposto testo 28">
            <a:extLst>
              <a:ext uri="{FF2B5EF4-FFF2-40B4-BE49-F238E27FC236}">
                <a16:creationId xmlns:a16="http://schemas.microsoft.com/office/drawing/2014/main" id="{77063FF8-8094-FE42-985D-B90A7AA27D2C}"/>
              </a:ext>
            </a:extLst>
          </p:cNvPr>
          <p:cNvSpPr>
            <a:spLocks noGrp="1"/>
          </p:cNvSpPr>
          <p:nvPr>
            <p:ph type="body" sz="quarter" idx="36" hasCustomPrompt="1"/>
          </p:nvPr>
        </p:nvSpPr>
        <p:spPr>
          <a:xfrm>
            <a:off x="2485767" y="12981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8" name="Ovale 7">
            <a:extLst>
              <a:ext uri="{FF2B5EF4-FFF2-40B4-BE49-F238E27FC236}">
                <a16:creationId xmlns:a16="http://schemas.microsoft.com/office/drawing/2014/main" id="{F9C7AB80-EFCA-A20A-5CF0-6ABDB2360A21}"/>
              </a:ext>
            </a:extLst>
          </p:cNvPr>
          <p:cNvSpPr/>
          <p:nvPr userDrawn="1"/>
        </p:nvSpPr>
        <p:spPr>
          <a:xfrm>
            <a:off x="2577447" y="21828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Segnaposto testo 28">
            <a:extLst>
              <a:ext uri="{FF2B5EF4-FFF2-40B4-BE49-F238E27FC236}">
                <a16:creationId xmlns:a16="http://schemas.microsoft.com/office/drawing/2014/main" id="{19A31DC7-D67C-782B-3595-8DBAED8BE22D}"/>
              </a:ext>
            </a:extLst>
          </p:cNvPr>
          <p:cNvSpPr>
            <a:spLocks noGrp="1"/>
          </p:cNvSpPr>
          <p:nvPr>
            <p:ph type="body" sz="quarter" idx="37" hasCustomPrompt="1"/>
          </p:nvPr>
        </p:nvSpPr>
        <p:spPr>
          <a:xfrm>
            <a:off x="2485767" y="25681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0" name="Ovale 9">
            <a:extLst>
              <a:ext uri="{FF2B5EF4-FFF2-40B4-BE49-F238E27FC236}">
                <a16:creationId xmlns:a16="http://schemas.microsoft.com/office/drawing/2014/main" id="{B59CB28C-0A76-2005-2463-BD4B06A70BEC}"/>
              </a:ext>
            </a:extLst>
          </p:cNvPr>
          <p:cNvSpPr/>
          <p:nvPr userDrawn="1"/>
        </p:nvSpPr>
        <p:spPr>
          <a:xfrm>
            <a:off x="2577447" y="34401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1" name="Segnaposto testo 28">
            <a:extLst>
              <a:ext uri="{FF2B5EF4-FFF2-40B4-BE49-F238E27FC236}">
                <a16:creationId xmlns:a16="http://schemas.microsoft.com/office/drawing/2014/main" id="{AA5FFD3E-D9BF-5A4A-8E5A-5F8775BE010F}"/>
              </a:ext>
            </a:extLst>
          </p:cNvPr>
          <p:cNvSpPr>
            <a:spLocks noGrp="1"/>
          </p:cNvSpPr>
          <p:nvPr>
            <p:ph type="body" sz="quarter" idx="38" hasCustomPrompt="1"/>
          </p:nvPr>
        </p:nvSpPr>
        <p:spPr>
          <a:xfrm>
            <a:off x="2485767" y="38254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2" name="Ovale 11">
            <a:extLst>
              <a:ext uri="{FF2B5EF4-FFF2-40B4-BE49-F238E27FC236}">
                <a16:creationId xmlns:a16="http://schemas.microsoft.com/office/drawing/2014/main" id="{417DDAB7-A03E-11CB-8AAD-0C14319E9636}"/>
              </a:ext>
            </a:extLst>
          </p:cNvPr>
          <p:cNvSpPr/>
          <p:nvPr userDrawn="1"/>
        </p:nvSpPr>
        <p:spPr>
          <a:xfrm>
            <a:off x="2577447" y="4710194"/>
            <a:ext cx="1113855" cy="111734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Segnaposto testo 28">
            <a:extLst>
              <a:ext uri="{FF2B5EF4-FFF2-40B4-BE49-F238E27FC236}">
                <a16:creationId xmlns:a16="http://schemas.microsoft.com/office/drawing/2014/main" id="{17935647-E1C7-E94B-21AA-BAFD39333814}"/>
              </a:ext>
            </a:extLst>
          </p:cNvPr>
          <p:cNvSpPr>
            <a:spLocks noGrp="1"/>
          </p:cNvSpPr>
          <p:nvPr>
            <p:ph type="body" sz="quarter" idx="39" hasCustomPrompt="1"/>
          </p:nvPr>
        </p:nvSpPr>
        <p:spPr>
          <a:xfrm>
            <a:off x="2485767" y="5095425"/>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0" name="Segnaposto testo 28">
            <a:extLst>
              <a:ext uri="{FF2B5EF4-FFF2-40B4-BE49-F238E27FC236}">
                <a16:creationId xmlns:a16="http://schemas.microsoft.com/office/drawing/2014/main" id="{DAC8EB3C-1453-0A09-BC22-4C9D8443B663}"/>
              </a:ext>
            </a:extLst>
          </p:cNvPr>
          <p:cNvSpPr>
            <a:spLocks noGrp="1"/>
          </p:cNvSpPr>
          <p:nvPr>
            <p:ph type="body" sz="quarter" idx="47"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136324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OLO+icona+N°+Testo 5">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9" y="10504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0" name="Segnaposto testo 28">
            <a:extLst>
              <a:ext uri="{FF2B5EF4-FFF2-40B4-BE49-F238E27FC236}">
                <a16:creationId xmlns:a16="http://schemas.microsoft.com/office/drawing/2014/main" id="{F3895ECE-F1C1-3B4B-8A16-C5F86568ED68}"/>
              </a:ext>
            </a:extLst>
          </p:cNvPr>
          <p:cNvSpPr>
            <a:spLocks noGrp="1"/>
          </p:cNvSpPr>
          <p:nvPr userDrawn="1">
            <p:ph type="body" sz="quarter" idx="12" hasCustomPrompt="1"/>
          </p:nvPr>
        </p:nvSpPr>
        <p:spPr>
          <a:xfrm>
            <a:off x="725910" y="11126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94" name="Segnaposto testo 28">
            <a:extLst>
              <a:ext uri="{FF2B5EF4-FFF2-40B4-BE49-F238E27FC236}">
                <a16:creationId xmlns:a16="http://schemas.microsoft.com/office/drawing/2014/main" id="{0E588842-AA4D-6446-96E4-FFD3AF847BC9}"/>
              </a:ext>
            </a:extLst>
          </p:cNvPr>
          <p:cNvSpPr>
            <a:spLocks noGrp="1"/>
          </p:cNvSpPr>
          <p:nvPr userDrawn="1">
            <p:ph type="body" sz="quarter" idx="16" hasCustomPrompt="1"/>
          </p:nvPr>
        </p:nvSpPr>
        <p:spPr>
          <a:xfrm>
            <a:off x="3944107" y="11126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99" name="Segnaposto testo 4">
            <a:extLst>
              <a:ext uri="{FF2B5EF4-FFF2-40B4-BE49-F238E27FC236}">
                <a16:creationId xmlns:a16="http://schemas.microsoft.com/office/drawing/2014/main" id="{EB1464E4-926A-B94B-B220-B96FB39C3538}"/>
              </a:ext>
            </a:extLst>
          </p:cNvPr>
          <p:cNvSpPr>
            <a:spLocks noGrp="1"/>
          </p:cNvSpPr>
          <p:nvPr userDrawn="1">
            <p:ph type="body" sz="quarter" idx="20" hasCustomPrompt="1"/>
          </p:nvPr>
        </p:nvSpPr>
        <p:spPr>
          <a:xfrm>
            <a:off x="6497056" y="11086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7" name="Ovale 6">
            <a:extLst>
              <a:ext uri="{FF2B5EF4-FFF2-40B4-BE49-F238E27FC236}">
                <a16:creationId xmlns:a16="http://schemas.microsoft.com/office/drawing/2014/main" id="{3C05342D-E37E-8235-DC1D-4C5C7CB43965}"/>
              </a:ext>
            </a:extLst>
          </p:cNvPr>
          <p:cNvSpPr/>
          <p:nvPr userDrawn="1"/>
        </p:nvSpPr>
        <p:spPr>
          <a:xfrm>
            <a:off x="2693072" y="991036"/>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8" name="Segnaposto testo 28">
            <a:extLst>
              <a:ext uri="{FF2B5EF4-FFF2-40B4-BE49-F238E27FC236}">
                <a16:creationId xmlns:a16="http://schemas.microsoft.com/office/drawing/2014/main" id="{22DB4DF5-F2F7-9968-CE63-2BADF23CF130}"/>
              </a:ext>
            </a:extLst>
          </p:cNvPr>
          <p:cNvSpPr>
            <a:spLocks noGrp="1"/>
          </p:cNvSpPr>
          <p:nvPr>
            <p:ph type="body" sz="quarter" idx="36" hasCustomPrompt="1"/>
          </p:nvPr>
        </p:nvSpPr>
        <p:spPr>
          <a:xfrm>
            <a:off x="2496387" y="12368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8" name="Rettangolo 17">
            <a:extLst>
              <a:ext uri="{FF2B5EF4-FFF2-40B4-BE49-F238E27FC236}">
                <a16:creationId xmlns:a16="http://schemas.microsoft.com/office/drawing/2014/main" id="{1400EDE4-5F8E-EB22-8B55-DEE27F4A871C}"/>
              </a:ext>
            </a:extLst>
          </p:cNvPr>
          <p:cNvSpPr/>
          <p:nvPr userDrawn="1"/>
        </p:nvSpPr>
        <p:spPr>
          <a:xfrm>
            <a:off x="442919" y="20410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Segnaposto testo 28">
            <a:extLst>
              <a:ext uri="{FF2B5EF4-FFF2-40B4-BE49-F238E27FC236}">
                <a16:creationId xmlns:a16="http://schemas.microsoft.com/office/drawing/2014/main" id="{B0D7A222-B919-2CAF-0474-DEF9AC092236}"/>
              </a:ext>
            </a:extLst>
          </p:cNvPr>
          <p:cNvSpPr>
            <a:spLocks noGrp="1"/>
          </p:cNvSpPr>
          <p:nvPr>
            <p:ph type="body" sz="quarter" idx="37" hasCustomPrompt="1"/>
          </p:nvPr>
        </p:nvSpPr>
        <p:spPr>
          <a:xfrm>
            <a:off x="725910" y="21032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0" name="Segnaposto testo 28">
            <a:extLst>
              <a:ext uri="{FF2B5EF4-FFF2-40B4-BE49-F238E27FC236}">
                <a16:creationId xmlns:a16="http://schemas.microsoft.com/office/drawing/2014/main" id="{D004703F-2314-0558-12FE-C147F09B7B5B}"/>
              </a:ext>
            </a:extLst>
          </p:cNvPr>
          <p:cNvSpPr>
            <a:spLocks noGrp="1"/>
          </p:cNvSpPr>
          <p:nvPr>
            <p:ph type="body" sz="quarter" idx="38" hasCustomPrompt="1"/>
          </p:nvPr>
        </p:nvSpPr>
        <p:spPr>
          <a:xfrm>
            <a:off x="3944107" y="21032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1" name="Segnaposto testo 4">
            <a:extLst>
              <a:ext uri="{FF2B5EF4-FFF2-40B4-BE49-F238E27FC236}">
                <a16:creationId xmlns:a16="http://schemas.microsoft.com/office/drawing/2014/main" id="{4A402ACE-CEB4-6D24-911E-607B7DED68BD}"/>
              </a:ext>
            </a:extLst>
          </p:cNvPr>
          <p:cNvSpPr>
            <a:spLocks noGrp="1"/>
          </p:cNvSpPr>
          <p:nvPr>
            <p:ph type="body" sz="quarter" idx="39" hasCustomPrompt="1"/>
          </p:nvPr>
        </p:nvSpPr>
        <p:spPr>
          <a:xfrm>
            <a:off x="6497056" y="20992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Ovale 21">
            <a:extLst>
              <a:ext uri="{FF2B5EF4-FFF2-40B4-BE49-F238E27FC236}">
                <a16:creationId xmlns:a16="http://schemas.microsoft.com/office/drawing/2014/main" id="{66014A23-FBEB-DC02-60D3-66C6D9F4FEBD}"/>
              </a:ext>
            </a:extLst>
          </p:cNvPr>
          <p:cNvSpPr/>
          <p:nvPr userDrawn="1"/>
        </p:nvSpPr>
        <p:spPr>
          <a:xfrm>
            <a:off x="2693072" y="19368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3" name="Segnaposto testo 28">
            <a:extLst>
              <a:ext uri="{FF2B5EF4-FFF2-40B4-BE49-F238E27FC236}">
                <a16:creationId xmlns:a16="http://schemas.microsoft.com/office/drawing/2014/main" id="{459FEE09-3B9F-79CE-5C25-2E5915374108}"/>
              </a:ext>
            </a:extLst>
          </p:cNvPr>
          <p:cNvSpPr>
            <a:spLocks noGrp="1"/>
          </p:cNvSpPr>
          <p:nvPr>
            <p:ph type="body" sz="quarter" idx="40" hasCustomPrompt="1"/>
          </p:nvPr>
        </p:nvSpPr>
        <p:spPr>
          <a:xfrm>
            <a:off x="2496387" y="22274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4" name="Rettangolo 23">
            <a:extLst>
              <a:ext uri="{FF2B5EF4-FFF2-40B4-BE49-F238E27FC236}">
                <a16:creationId xmlns:a16="http://schemas.microsoft.com/office/drawing/2014/main" id="{4363D654-F46C-24C4-C40E-B7056EC13D9A}"/>
              </a:ext>
            </a:extLst>
          </p:cNvPr>
          <p:cNvSpPr/>
          <p:nvPr userDrawn="1"/>
        </p:nvSpPr>
        <p:spPr>
          <a:xfrm>
            <a:off x="442919" y="30062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963FE038-F6E7-D0C3-FD4E-2677B1674416}"/>
              </a:ext>
            </a:extLst>
          </p:cNvPr>
          <p:cNvSpPr>
            <a:spLocks noGrp="1"/>
          </p:cNvSpPr>
          <p:nvPr>
            <p:ph type="body" sz="quarter" idx="41" hasCustomPrompt="1"/>
          </p:nvPr>
        </p:nvSpPr>
        <p:spPr>
          <a:xfrm>
            <a:off x="725910" y="30684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6" name="Segnaposto testo 28">
            <a:extLst>
              <a:ext uri="{FF2B5EF4-FFF2-40B4-BE49-F238E27FC236}">
                <a16:creationId xmlns:a16="http://schemas.microsoft.com/office/drawing/2014/main" id="{78E8C79B-2A18-D6FC-84ED-BA5D0FB14A1F}"/>
              </a:ext>
            </a:extLst>
          </p:cNvPr>
          <p:cNvSpPr>
            <a:spLocks noGrp="1"/>
          </p:cNvSpPr>
          <p:nvPr>
            <p:ph type="body" sz="quarter" idx="42" hasCustomPrompt="1"/>
          </p:nvPr>
        </p:nvSpPr>
        <p:spPr>
          <a:xfrm>
            <a:off x="3944107" y="30684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7" name="Segnaposto testo 4">
            <a:extLst>
              <a:ext uri="{FF2B5EF4-FFF2-40B4-BE49-F238E27FC236}">
                <a16:creationId xmlns:a16="http://schemas.microsoft.com/office/drawing/2014/main" id="{C2311800-BA16-0D78-2D0E-8FF2451BDBEF}"/>
              </a:ext>
            </a:extLst>
          </p:cNvPr>
          <p:cNvSpPr>
            <a:spLocks noGrp="1"/>
          </p:cNvSpPr>
          <p:nvPr>
            <p:ph type="body" sz="quarter" idx="43" hasCustomPrompt="1"/>
          </p:nvPr>
        </p:nvSpPr>
        <p:spPr>
          <a:xfrm>
            <a:off x="6497056" y="30644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8" name="Ovale 27">
            <a:extLst>
              <a:ext uri="{FF2B5EF4-FFF2-40B4-BE49-F238E27FC236}">
                <a16:creationId xmlns:a16="http://schemas.microsoft.com/office/drawing/2014/main" id="{E3D87B07-5DD5-CAD9-CEA8-EBC16B61FE30}"/>
              </a:ext>
            </a:extLst>
          </p:cNvPr>
          <p:cNvSpPr/>
          <p:nvPr userDrawn="1"/>
        </p:nvSpPr>
        <p:spPr>
          <a:xfrm>
            <a:off x="2693072" y="29020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9" name="Segnaposto testo 28">
            <a:extLst>
              <a:ext uri="{FF2B5EF4-FFF2-40B4-BE49-F238E27FC236}">
                <a16:creationId xmlns:a16="http://schemas.microsoft.com/office/drawing/2014/main" id="{E71B73A7-B48B-4C37-51FC-6A55387AF5BF}"/>
              </a:ext>
            </a:extLst>
          </p:cNvPr>
          <p:cNvSpPr>
            <a:spLocks noGrp="1"/>
          </p:cNvSpPr>
          <p:nvPr>
            <p:ph type="body" sz="quarter" idx="44" hasCustomPrompt="1"/>
          </p:nvPr>
        </p:nvSpPr>
        <p:spPr>
          <a:xfrm>
            <a:off x="2496387" y="31926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0" name="Rettangolo 29">
            <a:extLst>
              <a:ext uri="{FF2B5EF4-FFF2-40B4-BE49-F238E27FC236}">
                <a16:creationId xmlns:a16="http://schemas.microsoft.com/office/drawing/2014/main" id="{111C547B-9061-8DA0-514B-2CA5A2D0A947}"/>
              </a:ext>
            </a:extLst>
          </p:cNvPr>
          <p:cNvSpPr/>
          <p:nvPr userDrawn="1"/>
        </p:nvSpPr>
        <p:spPr>
          <a:xfrm>
            <a:off x="442919" y="3996802"/>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1" name="Segnaposto testo 28">
            <a:extLst>
              <a:ext uri="{FF2B5EF4-FFF2-40B4-BE49-F238E27FC236}">
                <a16:creationId xmlns:a16="http://schemas.microsoft.com/office/drawing/2014/main" id="{2DC1DAC6-72F3-BB8E-5247-BDF61914ECD6}"/>
              </a:ext>
            </a:extLst>
          </p:cNvPr>
          <p:cNvSpPr>
            <a:spLocks noGrp="1"/>
          </p:cNvSpPr>
          <p:nvPr>
            <p:ph type="body" sz="quarter" idx="45" hasCustomPrompt="1"/>
          </p:nvPr>
        </p:nvSpPr>
        <p:spPr>
          <a:xfrm>
            <a:off x="725910" y="4059028"/>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32" name="Segnaposto testo 28">
            <a:extLst>
              <a:ext uri="{FF2B5EF4-FFF2-40B4-BE49-F238E27FC236}">
                <a16:creationId xmlns:a16="http://schemas.microsoft.com/office/drawing/2014/main" id="{7B111F09-A926-EEFA-15C7-9EAAE6D2F483}"/>
              </a:ext>
            </a:extLst>
          </p:cNvPr>
          <p:cNvSpPr>
            <a:spLocks noGrp="1"/>
          </p:cNvSpPr>
          <p:nvPr>
            <p:ph type="body" sz="quarter" idx="46" hasCustomPrompt="1"/>
          </p:nvPr>
        </p:nvSpPr>
        <p:spPr>
          <a:xfrm>
            <a:off x="3944107" y="4059028"/>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33" name="Segnaposto testo 4">
            <a:extLst>
              <a:ext uri="{FF2B5EF4-FFF2-40B4-BE49-F238E27FC236}">
                <a16:creationId xmlns:a16="http://schemas.microsoft.com/office/drawing/2014/main" id="{5714D88A-5002-E4CF-2212-2616401D2181}"/>
              </a:ext>
            </a:extLst>
          </p:cNvPr>
          <p:cNvSpPr>
            <a:spLocks noGrp="1"/>
          </p:cNvSpPr>
          <p:nvPr>
            <p:ph type="body" sz="quarter" idx="47" hasCustomPrompt="1"/>
          </p:nvPr>
        </p:nvSpPr>
        <p:spPr>
          <a:xfrm>
            <a:off x="6497056" y="4055085"/>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4" name="Ovale 33">
            <a:extLst>
              <a:ext uri="{FF2B5EF4-FFF2-40B4-BE49-F238E27FC236}">
                <a16:creationId xmlns:a16="http://schemas.microsoft.com/office/drawing/2014/main" id="{54B00F59-E063-523A-3051-9AEC816A88F4}"/>
              </a:ext>
            </a:extLst>
          </p:cNvPr>
          <p:cNvSpPr/>
          <p:nvPr userDrawn="1"/>
        </p:nvSpPr>
        <p:spPr>
          <a:xfrm>
            <a:off x="2693072" y="3892611"/>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5" name="Segnaposto testo 28">
            <a:extLst>
              <a:ext uri="{FF2B5EF4-FFF2-40B4-BE49-F238E27FC236}">
                <a16:creationId xmlns:a16="http://schemas.microsoft.com/office/drawing/2014/main" id="{2D404653-AFEB-F873-E7D6-51A3945ED256}"/>
              </a:ext>
            </a:extLst>
          </p:cNvPr>
          <p:cNvSpPr>
            <a:spLocks noGrp="1"/>
          </p:cNvSpPr>
          <p:nvPr>
            <p:ph type="body" sz="quarter" idx="48" hasCustomPrompt="1"/>
          </p:nvPr>
        </p:nvSpPr>
        <p:spPr>
          <a:xfrm>
            <a:off x="2496387" y="418327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6" name="Rettangolo 35">
            <a:extLst>
              <a:ext uri="{FF2B5EF4-FFF2-40B4-BE49-F238E27FC236}">
                <a16:creationId xmlns:a16="http://schemas.microsoft.com/office/drawing/2014/main" id="{710FEFB3-5A72-5F42-4DF8-ABCC8FDC38D8}"/>
              </a:ext>
            </a:extLst>
          </p:cNvPr>
          <p:cNvSpPr/>
          <p:nvPr userDrawn="1"/>
        </p:nvSpPr>
        <p:spPr>
          <a:xfrm>
            <a:off x="442919" y="5011139"/>
            <a:ext cx="11306169" cy="72046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7" name="Segnaposto testo 28">
            <a:extLst>
              <a:ext uri="{FF2B5EF4-FFF2-40B4-BE49-F238E27FC236}">
                <a16:creationId xmlns:a16="http://schemas.microsoft.com/office/drawing/2014/main" id="{BE8F7B0B-C44E-3F46-8B90-74D326F55D7D}"/>
              </a:ext>
            </a:extLst>
          </p:cNvPr>
          <p:cNvSpPr>
            <a:spLocks noGrp="1"/>
          </p:cNvSpPr>
          <p:nvPr>
            <p:ph type="body" sz="quarter" idx="49" hasCustomPrompt="1"/>
          </p:nvPr>
        </p:nvSpPr>
        <p:spPr>
          <a:xfrm>
            <a:off x="725910" y="5073365"/>
            <a:ext cx="1594561" cy="596016"/>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40" name="Segnaposto testo 28">
            <a:extLst>
              <a:ext uri="{FF2B5EF4-FFF2-40B4-BE49-F238E27FC236}">
                <a16:creationId xmlns:a16="http://schemas.microsoft.com/office/drawing/2014/main" id="{17C7CEEE-5E95-0DFC-C9D9-40F29E2F3A25}"/>
              </a:ext>
            </a:extLst>
          </p:cNvPr>
          <p:cNvSpPr>
            <a:spLocks noGrp="1"/>
          </p:cNvSpPr>
          <p:nvPr>
            <p:ph type="body" sz="quarter" idx="50" hasCustomPrompt="1"/>
          </p:nvPr>
        </p:nvSpPr>
        <p:spPr>
          <a:xfrm>
            <a:off x="3944107" y="5073365"/>
            <a:ext cx="2134535" cy="59601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41" name="Segnaposto testo 4">
            <a:extLst>
              <a:ext uri="{FF2B5EF4-FFF2-40B4-BE49-F238E27FC236}">
                <a16:creationId xmlns:a16="http://schemas.microsoft.com/office/drawing/2014/main" id="{CA88A180-B7EB-1DBB-1BC3-5BF4B7A5F541}"/>
              </a:ext>
            </a:extLst>
          </p:cNvPr>
          <p:cNvSpPr>
            <a:spLocks noGrp="1"/>
          </p:cNvSpPr>
          <p:nvPr>
            <p:ph type="body" sz="quarter" idx="51" hasCustomPrompt="1"/>
          </p:nvPr>
        </p:nvSpPr>
        <p:spPr>
          <a:xfrm>
            <a:off x="6497056" y="5069422"/>
            <a:ext cx="4969042" cy="603902"/>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2" name="Ovale 41">
            <a:extLst>
              <a:ext uri="{FF2B5EF4-FFF2-40B4-BE49-F238E27FC236}">
                <a16:creationId xmlns:a16="http://schemas.microsoft.com/office/drawing/2014/main" id="{DEEFDAF5-68C5-79B1-55C5-61039A261972}"/>
              </a:ext>
            </a:extLst>
          </p:cNvPr>
          <p:cNvSpPr/>
          <p:nvPr userDrawn="1"/>
        </p:nvSpPr>
        <p:spPr>
          <a:xfrm>
            <a:off x="2693072" y="4906948"/>
            <a:ext cx="903845" cy="906679"/>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3" name="Segnaposto testo 28">
            <a:extLst>
              <a:ext uri="{FF2B5EF4-FFF2-40B4-BE49-F238E27FC236}">
                <a16:creationId xmlns:a16="http://schemas.microsoft.com/office/drawing/2014/main" id="{E23032F4-824C-B1C7-3362-E026E1350CCA}"/>
              </a:ext>
            </a:extLst>
          </p:cNvPr>
          <p:cNvSpPr>
            <a:spLocks noGrp="1"/>
          </p:cNvSpPr>
          <p:nvPr>
            <p:ph type="body" sz="quarter" idx="52" hasCustomPrompt="1"/>
          </p:nvPr>
        </p:nvSpPr>
        <p:spPr>
          <a:xfrm>
            <a:off x="2496387" y="5197614"/>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4" name="Segnaposto testo 28">
            <a:extLst>
              <a:ext uri="{FF2B5EF4-FFF2-40B4-BE49-F238E27FC236}">
                <a16:creationId xmlns:a16="http://schemas.microsoft.com/office/drawing/2014/main" id="{5B37D06F-689E-F534-4132-C173340BCAA4}"/>
              </a:ext>
            </a:extLst>
          </p:cNvPr>
          <p:cNvSpPr>
            <a:spLocks noGrp="1"/>
          </p:cNvSpPr>
          <p:nvPr>
            <p:ph type="body" sz="quarter" idx="53"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48845462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OLO+icona+N°+Testo 6">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45" name="Rettangolo 44">
            <a:extLst>
              <a:ext uri="{FF2B5EF4-FFF2-40B4-BE49-F238E27FC236}">
                <a16:creationId xmlns:a16="http://schemas.microsoft.com/office/drawing/2014/main" id="{5214416E-1DEB-A84C-A211-007DFED6E981}"/>
              </a:ext>
            </a:extLst>
          </p:cNvPr>
          <p:cNvSpPr/>
          <p:nvPr userDrawn="1"/>
        </p:nvSpPr>
        <p:spPr>
          <a:xfrm>
            <a:off x="442919" y="1039075"/>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8" name="Segnaposto testo 28">
            <a:extLst>
              <a:ext uri="{FF2B5EF4-FFF2-40B4-BE49-F238E27FC236}">
                <a16:creationId xmlns:a16="http://schemas.microsoft.com/office/drawing/2014/main" id="{92A3B955-6328-4F9B-8D00-D4F32BC69FEE}"/>
              </a:ext>
            </a:extLst>
          </p:cNvPr>
          <p:cNvSpPr>
            <a:spLocks noGrp="1"/>
          </p:cNvSpPr>
          <p:nvPr userDrawn="1">
            <p:ph type="body" sz="quarter" idx="12" hasCustomPrompt="1"/>
          </p:nvPr>
        </p:nvSpPr>
        <p:spPr>
          <a:xfrm>
            <a:off x="725910" y="1080851"/>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99" name="Segnaposto testo 28">
            <a:extLst>
              <a:ext uri="{FF2B5EF4-FFF2-40B4-BE49-F238E27FC236}">
                <a16:creationId xmlns:a16="http://schemas.microsoft.com/office/drawing/2014/main" id="{DFD5D787-61EC-4EF8-8BA7-405C44549CA9}"/>
              </a:ext>
            </a:extLst>
          </p:cNvPr>
          <p:cNvSpPr>
            <a:spLocks noGrp="1"/>
          </p:cNvSpPr>
          <p:nvPr userDrawn="1">
            <p:ph type="body" sz="quarter" idx="16" hasCustomPrompt="1"/>
          </p:nvPr>
        </p:nvSpPr>
        <p:spPr>
          <a:xfrm>
            <a:off x="3944107" y="1080851"/>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00" name="Segnaposto testo 4">
            <a:extLst>
              <a:ext uri="{FF2B5EF4-FFF2-40B4-BE49-F238E27FC236}">
                <a16:creationId xmlns:a16="http://schemas.microsoft.com/office/drawing/2014/main" id="{C522C22B-FB45-4536-AA48-5106E7CD8DAA}"/>
              </a:ext>
            </a:extLst>
          </p:cNvPr>
          <p:cNvSpPr>
            <a:spLocks noGrp="1"/>
          </p:cNvSpPr>
          <p:nvPr userDrawn="1">
            <p:ph type="body" sz="quarter" idx="20" hasCustomPrompt="1"/>
          </p:nvPr>
        </p:nvSpPr>
        <p:spPr>
          <a:xfrm>
            <a:off x="6497056" y="1078712"/>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Ovale 3">
            <a:extLst>
              <a:ext uri="{FF2B5EF4-FFF2-40B4-BE49-F238E27FC236}">
                <a16:creationId xmlns:a16="http://schemas.microsoft.com/office/drawing/2014/main" id="{0E455B87-3CBF-C2D8-85F4-5A0F9D07C61F}"/>
              </a:ext>
            </a:extLst>
          </p:cNvPr>
          <p:cNvSpPr/>
          <p:nvPr userDrawn="1"/>
        </p:nvSpPr>
        <p:spPr>
          <a:xfrm>
            <a:off x="2765791" y="956984"/>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 name="Segnaposto testo 28">
            <a:extLst>
              <a:ext uri="{FF2B5EF4-FFF2-40B4-BE49-F238E27FC236}">
                <a16:creationId xmlns:a16="http://schemas.microsoft.com/office/drawing/2014/main" id="{1BBB8CC5-F81D-F045-0FAD-2C06D996B559}"/>
              </a:ext>
            </a:extLst>
          </p:cNvPr>
          <p:cNvSpPr>
            <a:spLocks noGrp="1"/>
          </p:cNvSpPr>
          <p:nvPr>
            <p:ph type="body" sz="quarter" idx="36" hasCustomPrompt="1"/>
          </p:nvPr>
        </p:nvSpPr>
        <p:spPr>
          <a:xfrm>
            <a:off x="2767286" y="1168597"/>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8" name="Rettangolo 7">
            <a:extLst>
              <a:ext uri="{FF2B5EF4-FFF2-40B4-BE49-F238E27FC236}">
                <a16:creationId xmlns:a16="http://schemas.microsoft.com/office/drawing/2014/main" id="{AFE36FC9-D1CF-4BE8-AA8A-F2F9735877CA}"/>
              </a:ext>
            </a:extLst>
          </p:cNvPr>
          <p:cNvSpPr/>
          <p:nvPr userDrawn="1"/>
        </p:nvSpPr>
        <p:spPr>
          <a:xfrm>
            <a:off x="442919" y="1856656"/>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9" name="Segnaposto testo 28">
            <a:extLst>
              <a:ext uri="{FF2B5EF4-FFF2-40B4-BE49-F238E27FC236}">
                <a16:creationId xmlns:a16="http://schemas.microsoft.com/office/drawing/2014/main" id="{93D9DD24-E58F-1EFA-FC1F-7ED6D485D4DD}"/>
              </a:ext>
            </a:extLst>
          </p:cNvPr>
          <p:cNvSpPr>
            <a:spLocks noGrp="1"/>
          </p:cNvSpPr>
          <p:nvPr>
            <p:ph type="body" sz="quarter" idx="37" hasCustomPrompt="1"/>
          </p:nvPr>
        </p:nvSpPr>
        <p:spPr>
          <a:xfrm>
            <a:off x="725910" y="1898432"/>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0" name="Segnaposto testo 28">
            <a:extLst>
              <a:ext uri="{FF2B5EF4-FFF2-40B4-BE49-F238E27FC236}">
                <a16:creationId xmlns:a16="http://schemas.microsoft.com/office/drawing/2014/main" id="{C26A28D6-456E-4410-9F02-2F0EA7285E7C}"/>
              </a:ext>
            </a:extLst>
          </p:cNvPr>
          <p:cNvSpPr>
            <a:spLocks noGrp="1"/>
          </p:cNvSpPr>
          <p:nvPr>
            <p:ph type="body" sz="quarter" idx="38" hasCustomPrompt="1"/>
          </p:nvPr>
        </p:nvSpPr>
        <p:spPr>
          <a:xfrm>
            <a:off x="3944107" y="1898432"/>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11" name="Segnaposto testo 4">
            <a:extLst>
              <a:ext uri="{FF2B5EF4-FFF2-40B4-BE49-F238E27FC236}">
                <a16:creationId xmlns:a16="http://schemas.microsoft.com/office/drawing/2014/main" id="{F656A12F-C956-ED61-5CB7-9103B0EDE58F}"/>
              </a:ext>
            </a:extLst>
          </p:cNvPr>
          <p:cNvSpPr>
            <a:spLocks noGrp="1"/>
          </p:cNvSpPr>
          <p:nvPr>
            <p:ph type="body" sz="quarter" idx="39" hasCustomPrompt="1"/>
          </p:nvPr>
        </p:nvSpPr>
        <p:spPr>
          <a:xfrm>
            <a:off x="6497056" y="1896293"/>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Ovale 11">
            <a:extLst>
              <a:ext uri="{FF2B5EF4-FFF2-40B4-BE49-F238E27FC236}">
                <a16:creationId xmlns:a16="http://schemas.microsoft.com/office/drawing/2014/main" id="{62F90467-CDAB-EA0A-1545-FBCE3C2E2CB3}"/>
              </a:ext>
            </a:extLst>
          </p:cNvPr>
          <p:cNvSpPr/>
          <p:nvPr userDrawn="1"/>
        </p:nvSpPr>
        <p:spPr>
          <a:xfrm>
            <a:off x="2765791" y="1774565"/>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3" name="Segnaposto testo 28">
            <a:extLst>
              <a:ext uri="{FF2B5EF4-FFF2-40B4-BE49-F238E27FC236}">
                <a16:creationId xmlns:a16="http://schemas.microsoft.com/office/drawing/2014/main" id="{C5E04243-AFA0-CB10-EB8A-A944D1C5A5CD}"/>
              </a:ext>
            </a:extLst>
          </p:cNvPr>
          <p:cNvSpPr>
            <a:spLocks noGrp="1"/>
          </p:cNvSpPr>
          <p:nvPr>
            <p:ph type="body" sz="quarter" idx="40" hasCustomPrompt="1"/>
          </p:nvPr>
        </p:nvSpPr>
        <p:spPr>
          <a:xfrm>
            <a:off x="2767286" y="1986178"/>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14" name="Rettangolo 13">
            <a:extLst>
              <a:ext uri="{FF2B5EF4-FFF2-40B4-BE49-F238E27FC236}">
                <a16:creationId xmlns:a16="http://schemas.microsoft.com/office/drawing/2014/main" id="{BDE469F3-1B5B-F273-58E2-651BEBA3C215}"/>
              </a:ext>
            </a:extLst>
          </p:cNvPr>
          <p:cNvSpPr/>
          <p:nvPr userDrawn="1"/>
        </p:nvSpPr>
        <p:spPr>
          <a:xfrm>
            <a:off x="442919" y="2674237"/>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5" name="Segnaposto testo 28">
            <a:extLst>
              <a:ext uri="{FF2B5EF4-FFF2-40B4-BE49-F238E27FC236}">
                <a16:creationId xmlns:a16="http://schemas.microsoft.com/office/drawing/2014/main" id="{F30779B6-AD7F-BE9D-B587-472D18322FF8}"/>
              </a:ext>
            </a:extLst>
          </p:cNvPr>
          <p:cNvSpPr>
            <a:spLocks noGrp="1"/>
          </p:cNvSpPr>
          <p:nvPr>
            <p:ph type="body" sz="quarter" idx="41" hasCustomPrompt="1"/>
          </p:nvPr>
        </p:nvSpPr>
        <p:spPr>
          <a:xfrm>
            <a:off x="725910" y="2716013"/>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16" name="Segnaposto testo 28">
            <a:extLst>
              <a:ext uri="{FF2B5EF4-FFF2-40B4-BE49-F238E27FC236}">
                <a16:creationId xmlns:a16="http://schemas.microsoft.com/office/drawing/2014/main" id="{8B8E9210-3E1E-2A39-38DE-C2EB83EF52BA}"/>
              </a:ext>
            </a:extLst>
          </p:cNvPr>
          <p:cNvSpPr>
            <a:spLocks noGrp="1"/>
          </p:cNvSpPr>
          <p:nvPr>
            <p:ph type="body" sz="quarter" idx="42" hasCustomPrompt="1"/>
          </p:nvPr>
        </p:nvSpPr>
        <p:spPr>
          <a:xfrm>
            <a:off x="3944107" y="2716013"/>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17" name="Segnaposto testo 4">
            <a:extLst>
              <a:ext uri="{FF2B5EF4-FFF2-40B4-BE49-F238E27FC236}">
                <a16:creationId xmlns:a16="http://schemas.microsoft.com/office/drawing/2014/main" id="{79CDB21D-659A-656E-E8AE-EAD12FC17F22}"/>
              </a:ext>
            </a:extLst>
          </p:cNvPr>
          <p:cNvSpPr>
            <a:spLocks noGrp="1"/>
          </p:cNvSpPr>
          <p:nvPr>
            <p:ph type="body" sz="quarter" idx="43" hasCustomPrompt="1"/>
          </p:nvPr>
        </p:nvSpPr>
        <p:spPr>
          <a:xfrm>
            <a:off x="6497056" y="2713874"/>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 name="Ovale 17">
            <a:extLst>
              <a:ext uri="{FF2B5EF4-FFF2-40B4-BE49-F238E27FC236}">
                <a16:creationId xmlns:a16="http://schemas.microsoft.com/office/drawing/2014/main" id="{E58B050E-96C3-4007-2FF0-B3A93D03324A}"/>
              </a:ext>
            </a:extLst>
          </p:cNvPr>
          <p:cNvSpPr/>
          <p:nvPr userDrawn="1"/>
        </p:nvSpPr>
        <p:spPr>
          <a:xfrm>
            <a:off x="2765791" y="2592146"/>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9" name="Segnaposto testo 28">
            <a:extLst>
              <a:ext uri="{FF2B5EF4-FFF2-40B4-BE49-F238E27FC236}">
                <a16:creationId xmlns:a16="http://schemas.microsoft.com/office/drawing/2014/main" id="{E76C0D22-BEB4-9322-0E69-C2B392007062}"/>
              </a:ext>
            </a:extLst>
          </p:cNvPr>
          <p:cNvSpPr>
            <a:spLocks noGrp="1"/>
          </p:cNvSpPr>
          <p:nvPr>
            <p:ph type="body" sz="quarter" idx="44" hasCustomPrompt="1"/>
          </p:nvPr>
        </p:nvSpPr>
        <p:spPr>
          <a:xfrm>
            <a:off x="2767286" y="2803759"/>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0" name="Rettangolo 19">
            <a:extLst>
              <a:ext uri="{FF2B5EF4-FFF2-40B4-BE49-F238E27FC236}">
                <a16:creationId xmlns:a16="http://schemas.microsoft.com/office/drawing/2014/main" id="{06662015-68CF-FC57-6308-5A286FF2BC8F}"/>
              </a:ext>
            </a:extLst>
          </p:cNvPr>
          <p:cNvSpPr/>
          <p:nvPr userDrawn="1"/>
        </p:nvSpPr>
        <p:spPr>
          <a:xfrm>
            <a:off x="442919" y="3491818"/>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1" name="Segnaposto testo 28">
            <a:extLst>
              <a:ext uri="{FF2B5EF4-FFF2-40B4-BE49-F238E27FC236}">
                <a16:creationId xmlns:a16="http://schemas.microsoft.com/office/drawing/2014/main" id="{9046BD2E-E210-6094-4C32-22160862A724}"/>
              </a:ext>
            </a:extLst>
          </p:cNvPr>
          <p:cNvSpPr>
            <a:spLocks noGrp="1"/>
          </p:cNvSpPr>
          <p:nvPr>
            <p:ph type="body" sz="quarter" idx="45" hasCustomPrompt="1"/>
          </p:nvPr>
        </p:nvSpPr>
        <p:spPr>
          <a:xfrm>
            <a:off x="725910" y="3533594"/>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2" name="Segnaposto testo 28">
            <a:extLst>
              <a:ext uri="{FF2B5EF4-FFF2-40B4-BE49-F238E27FC236}">
                <a16:creationId xmlns:a16="http://schemas.microsoft.com/office/drawing/2014/main" id="{A64956AA-FDFC-CE4B-C1E9-C5E29304F1EB}"/>
              </a:ext>
            </a:extLst>
          </p:cNvPr>
          <p:cNvSpPr>
            <a:spLocks noGrp="1"/>
          </p:cNvSpPr>
          <p:nvPr>
            <p:ph type="body" sz="quarter" idx="46" hasCustomPrompt="1"/>
          </p:nvPr>
        </p:nvSpPr>
        <p:spPr>
          <a:xfrm>
            <a:off x="3944107" y="3533594"/>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3" name="Segnaposto testo 4">
            <a:extLst>
              <a:ext uri="{FF2B5EF4-FFF2-40B4-BE49-F238E27FC236}">
                <a16:creationId xmlns:a16="http://schemas.microsoft.com/office/drawing/2014/main" id="{4A39C4BD-4A9E-F661-9AC6-361C5AEB0923}"/>
              </a:ext>
            </a:extLst>
          </p:cNvPr>
          <p:cNvSpPr>
            <a:spLocks noGrp="1"/>
          </p:cNvSpPr>
          <p:nvPr>
            <p:ph type="body" sz="quarter" idx="47" hasCustomPrompt="1"/>
          </p:nvPr>
        </p:nvSpPr>
        <p:spPr>
          <a:xfrm>
            <a:off x="6497056" y="3531455"/>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Ovale 23">
            <a:extLst>
              <a:ext uri="{FF2B5EF4-FFF2-40B4-BE49-F238E27FC236}">
                <a16:creationId xmlns:a16="http://schemas.microsoft.com/office/drawing/2014/main" id="{FD168B03-B986-C50C-15E3-467A2CF846A4}"/>
              </a:ext>
            </a:extLst>
          </p:cNvPr>
          <p:cNvSpPr/>
          <p:nvPr userDrawn="1"/>
        </p:nvSpPr>
        <p:spPr>
          <a:xfrm>
            <a:off x="2765791" y="3409727"/>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5" name="Segnaposto testo 28">
            <a:extLst>
              <a:ext uri="{FF2B5EF4-FFF2-40B4-BE49-F238E27FC236}">
                <a16:creationId xmlns:a16="http://schemas.microsoft.com/office/drawing/2014/main" id="{298D1DCF-CF6B-8D7E-301F-38E77686F216}"/>
              </a:ext>
            </a:extLst>
          </p:cNvPr>
          <p:cNvSpPr>
            <a:spLocks noGrp="1"/>
          </p:cNvSpPr>
          <p:nvPr>
            <p:ph type="body" sz="quarter" idx="48" hasCustomPrompt="1"/>
          </p:nvPr>
        </p:nvSpPr>
        <p:spPr>
          <a:xfrm>
            <a:off x="2767286" y="3621340"/>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6" name="Rettangolo 25">
            <a:extLst>
              <a:ext uri="{FF2B5EF4-FFF2-40B4-BE49-F238E27FC236}">
                <a16:creationId xmlns:a16="http://schemas.microsoft.com/office/drawing/2014/main" id="{9D429639-B26E-A05D-803C-E5B410DFCEBA}"/>
              </a:ext>
            </a:extLst>
          </p:cNvPr>
          <p:cNvSpPr/>
          <p:nvPr userDrawn="1"/>
        </p:nvSpPr>
        <p:spPr>
          <a:xfrm>
            <a:off x="442919" y="4309399"/>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7" name="Segnaposto testo 28">
            <a:extLst>
              <a:ext uri="{FF2B5EF4-FFF2-40B4-BE49-F238E27FC236}">
                <a16:creationId xmlns:a16="http://schemas.microsoft.com/office/drawing/2014/main" id="{826D7CAF-F227-8654-CA70-24F53249B9EB}"/>
              </a:ext>
            </a:extLst>
          </p:cNvPr>
          <p:cNvSpPr>
            <a:spLocks noGrp="1"/>
          </p:cNvSpPr>
          <p:nvPr>
            <p:ph type="body" sz="quarter" idx="49" hasCustomPrompt="1"/>
          </p:nvPr>
        </p:nvSpPr>
        <p:spPr>
          <a:xfrm>
            <a:off x="725910" y="4351175"/>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28" name="Segnaposto testo 28">
            <a:extLst>
              <a:ext uri="{FF2B5EF4-FFF2-40B4-BE49-F238E27FC236}">
                <a16:creationId xmlns:a16="http://schemas.microsoft.com/office/drawing/2014/main" id="{6584D5EF-4BEA-D044-D978-E675B4281A91}"/>
              </a:ext>
            </a:extLst>
          </p:cNvPr>
          <p:cNvSpPr>
            <a:spLocks noGrp="1"/>
          </p:cNvSpPr>
          <p:nvPr>
            <p:ph type="body" sz="quarter" idx="50" hasCustomPrompt="1"/>
          </p:nvPr>
        </p:nvSpPr>
        <p:spPr>
          <a:xfrm>
            <a:off x="3944107" y="4351175"/>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29" name="Segnaposto testo 4">
            <a:extLst>
              <a:ext uri="{FF2B5EF4-FFF2-40B4-BE49-F238E27FC236}">
                <a16:creationId xmlns:a16="http://schemas.microsoft.com/office/drawing/2014/main" id="{60FAC410-7FDB-4A0E-0087-DA70BABD7872}"/>
              </a:ext>
            </a:extLst>
          </p:cNvPr>
          <p:cNvSpPr>
            <a:spLocks noGrp="1"/>
          </p:cNvSpPr>
          <p:nvPr>
            <p:ph type="body" sz="quarter" idx="51" hasCustomPrompt="1"/>
          </p:nvPr>
        </p:nvSpPr>
        <p:spPr>
          <a:xfrm>
            <a:off x="6497056" y="4349036"/>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0" name="Ovale 29">
            <a:extLst>
              <a:ext uri="{FF2B5EF4-FFF2-40B4-BE49-F238E27FC236}">
                <a16:creationId xmlns:a16="http://schemas.microsoft.com/office/drawing/2014/main" id="{97305CD0-DC71-7DB4-E067-031AD25E85BE}"/>
              </a:ext>
            </a:extLst>
          </p:cNvPr>
          <p:cNvSpPr/>
          <p:nvPr userDrawn="1"/>
        </p:nvSpPr>
        <p:spPr>
          <a:xfrm>
            <a:off x="2765791" y="4227308"/>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1" name="Segnaposto testo 28">
            <a:extLst>
              <a:ext uri="{FF2B5EF4-FFF2-40B4-BE49-F238E27FC236}">
                <a16:creationId xmlns:a16="http://schemas.microsoft.com/office/drawing/2014/main" id="{6A69EE4B-02B5-7E70-B0C2-43A2FB21CA1F}"/>
              </a:ext>
            </a:extLst>
          </p:cNvPr>
          <p:cNvSpPr>
            <a:spLocks noGrp="1"/>
          </p:cNvSpPr>
          <p:nvPr>
            <p:ph type="body" sz="quarter" idx="52" hasCustomPrompt="1"/>
          </p:nvPr>
        </p:nvSpPr>
        <p:spPr>
          <a:xfrm>
            <a:off x="2767286" y="4438921"/>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2" name="Rettangolo 31">
            <a:extLst>
              <a:ext uri="{FF2B5EF4-FFF2-40B4-BE49-F238E27FC236}">
                <a16:creationId xmlns:a16="http://schemas.microsoft.com/office/drawing/2014/main" id="{9462C4CB-FB55-5133-A534-E58B68C725FE}"/>
              </a:ext>
            </a:extLst>
          </p:cNvPr>
          <p:cNvSpPr/>
          <p:nvPr userDrawn="1"/>
        </p:nvSpPr>
        <p:spPr>
          <a:xfrm>
            <a:off x="442919" y="5126980"/>
            <a:ext cx="11306174" cy="5978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3" name="Segnaposto testo 28">
            <a:extLst>
              <a:ext uri="{FF2B5EF4-FFF2-40B4-BE49-F238E27FC236}">
                <a16:creationId xmlns:a16="http://schemas.microsoft.com/office/drawing/2014/main" id="{6F4360E6-94C1-F1D1-A2C0-49454B2ED7D7}"/>
              </a:ext>
            </a:extLst>
          </p:cNvPr>
          <p:cNvSpPr>
            <a:spLocks noGrp="1"/>
          </p:cNvSpPr>
          <p:nvPr>
            <p:ph type="body" sz="quarter" idx="53" hasCustomPrompt="1"/>
          </p:nvPr>
        </p:nvSpPr>
        <p:spPr>
          <a:xfrm>
            <a:off x="725910" y="5168756"/>
            <a:ext cx="1594561" cy="514323"/>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stStyle>
          <a:p>
            <a:pPr lvl="0"/>
            <a:r>
              <a:rPr lang="it-IT" dirty="0"/>
              <a:t>TITOLO</a:t>
            </a:r>
          </a:p>
        </p:txBody>
      </p:sp>
      <p:sp>
        <p:nvSpPr>
          <p:cNvPr id="34" name="Segnaposto testo 28">
            <a:extLst>
              <a:ext uri="{FF2B5EF4-FFF2-40B4-BE49-F238E27FC236}">
                <a16:creationId xmlns:a16="http://schemas.microsoft.com/office/drawing/2014/main" id="{B7AA323C-3396-C0AB-9626-A52D234CAAE5}"/>
              </a:ext>
            </a:extLst>
          </p:cNvPr>
          <p:cNvSpPr>
            <a:spLocks noGrp="1"/>
          </p:cNvSpPr>
          <p:nvPr>
            <p:ph type="body" sz="quarter" idx="54" hasCustomPrompt="1"/>
          </p:nvPr>
        </p:nvSpPr>
        <p:spPr>
          <a:xfrm>
            <a:off x="3944107" y="5168756"/>
            <a:ext cx="2134535" cy="514323"/>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NUMERI</a:t>
            </a:r>
          </a:p>
        </p:txBody>
      </p:sp>
      <p:sp>
        <p:nvSpPr>
          <p:cNvPr id="35" name="Segnaposto testo 4">
            <a:extLst>
              <a:ext uri="{FF2B5EF4-FFF2-40B4-BE49-F238E27FC236}">
                <a16:creationId xmlns:a16="http://schemas.microsoft.com/office/drawing/2014/main" id="{2F0C3B28-F4BF-87D4-EAF1-EFC690C0E4CA}"/>
              </a:ext>
            </a:extLst>
          </p:cNvPr>
          <p:cNvSpPr>
            <a:spLocks noGrp="1"/>
          </p:cNvSpPr>
          <p:nvPr>
            <p:ph type="body" sz="quarter" idx="55" hasCustomPrompt="1"/>
          </p:nvPr>
        </p:nvSpPr>
        <p:spPr>
          <a:xfrm>
            <a:off x="6497056" y="5166617"/>
            <a:ext cx="4969042" cy="518601"/>
          </a:xfrm>
          <a:prstGeom prst="rect">
            <a:avLst/>
          </a:prstGeom>
        </p:spPr>
        <p:txBody>
          <a:bodyPr anchor="ctr"/>
          <a:lstStyle>
            <a:lvl1pPr marL="0" indent="0" algn="ctr">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6" name="Ovale 35">
            <a:extLst>
              <a:ext uri="{FF2B5EF4-FFF2-40B4-BE49-F238E27FC236}">
                <a16:creationId xmlns:a16="http://schemas.microsoft.com/office/drawing/2014/main" id="{A994C6E5-BF3C-9D3A-BDE6-FD9EC1AA98F8}"/>
              </a:ext>
            </a:extLst>
          </p:cNvPr>
          <p:cNvSpPr/>
          <p:nvPr userDrawn="1"/>
        </p:nvSpPr>
        <p:spPr>
          <a:xfrm>
            <a:off x="2765791" y="5044889"/>
            <a:ext cx="758407" cy="760785"/>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37" name="Segnaposto testo 28">
            <a:extLst>
              <a:ext uri="{FF2B5EF4-FFF2-40B4-BE49-F238E27FC236}">
                <a16:creationId xmlns:a16="http://schemas.microsoft.com/office/drawing/2014/main" id="{19269C60-1A26-FF4E-45A6-141AECD3C875}"/>
              </a:ext>
            </a:extLst>
          </p:cNvPr>
          <p:cNvSpPr>
            <a:spLocks noGrp="1"/>
          </p:cNvSpPr>
          <p:nvPr>
            <p:ph type="body" sz="quarter" idx="56" hasCustomPrompt="1"/>
          </p:nvPr>
        </p:nvSpPr>
        <p:spPr>
          <a:xfrm>
            <a:off x="2767286" y="5256502"/>
            <a:ext cx="758407"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6" name="Segnaposto testo 28">
            <a:extLst>
              <a:ext uri="{FF2B5EF4-FFF2-40B4-BE49-F238E27FC236}">
                <a16:creationId xmlns:a16="http://schemas.microsoft.com/office/drawing/2014/main" id="{C9896493-A784-30DF-5287-034286ED1106}"/>
              </a:ext>
            </a:extLst>
          </p:cNvPr>
          <p:cNvSpPr>
            <a:spLocks noGrp="1"/>
          </p:cNvSpPr>
          <p:nvPr>
            <p:ph type="body" sz="quarter" idx="57"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489646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ella_INFO(1)">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57" name="Rettangolo 56">
            <a:extLst>
              <a:ext uri="{FF2B5EF4-FFF2-40B4-BE49-F238E27FC236}">
                <a16:creationId xmlns:a16="http://schemas.microsoft.com/office/drawing/2014/main" id="{81934725-A30F-F040-8D85-3C9DA6F9D2C9}"/>
              </a:ext>
            </a:extLst>
          </p:cNvPr>
          <p:cNvSpPr/>
          <p:nvPr userDrawn="1"/>
        </p:nvSpPr>
        <p:spPr>
          <a:xfrm>
            <a:off x="914606" y="1058662"/>
            <a:ext cx="4438415" cy="464838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8" name="Ovale 57">
            <a:extLst>
              <a:ext uri="{FF2B5EF4-FFF2-40B4-BE49-F238E27FC236}">
                <a16:creationId xmlns:a16="http://schemas.microsoft.com/office/drawing/2014/main" id="{CA248436-0272-9B43-ACC4-6BF1F62CCAA2}"/>
              </a:ext>
            </a:extLst>
          </p:cNvPr>
          <p:cNvSpPr/>
          <p:nvPr userDrawn="1"/>
        </p:nvSpPr>
        <p:spPr>
          <a:xfrm>
            <a:off x="2575030"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a:extLst>
              <a:ext uri="{FF2B5EF4-FFF2-40B4-BE49-F238E27FC236}">
                <a16:creationId xmlns:a16="http://schemas.microsoft.com/office/drawing/2014/main" id="{D6C6DBD2-1FFD-E442-BFD4-EDA1D21D2C14}"/>
              </a:ext>
            </a:extLst>
          </p:cNvPr>
          <p:cNvSpPr/>
          <p:nvPr userDrawn="1"/>
        </p:nvSpPr>
        <p:spPr>
          <a:xfrm>
            <a:off x="3755441"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8CB72F17-5E61-8F42-BD47-97837173856D}"/>
              </a:ext>
            </a:extLst>
          </p:cNvPr>
          <p:cNvSpPr/>
          <p:nvPr userDrawn="1"/>
        </p:nvSpPr>
        <p:spPr>
          <a:xfrm>
            <a:off x="1395545" y="1558678"/>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85F3DD86-E3D4-864B-8E06-2F538429DA65}"/>
              </a:ext>
            </a:extLst>
          </p:cNvPr>
          <p:cNvSpPr/>
          <p:nvPr/>
        </p:nvSpPr>
        <p:spPr>
          <a:xfrm>
            <a:off x="6046672" y="1063905"/>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0CFB4BED-98E5-8E44-BDCD-C4F308081DF9}"/>
              </a:ext>
            </a:extLst>
          </p:cNvPr>
          <p:cNvSpPr/>
          <p:nvPr/>
        </p:nvSpPr>
        <p:spPr>
          <a:xfrm>
            <a:off x="6046672" y="4795527"/>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7" name="Rettangolo 86">
            <a:extLst>
              <a:ext uri="{FF2B5EF4-FFF2-40B4-BE49-F238E27FC236}">
                <a16:creationId xmlns:a16="http://schemas.microsoft.com/office/drawing/2014/main" id="{65E72F6C-A47B-9748-8AD7-C9AAAD8E4AEB}"/>
              </a:ext>
            </a:extLst>
          </p:cNvPr>
          <p:cNvSpPr/>
          <p:nvPr/>
        </p:nvSpPr>
        <p:spPr>
          <a:xfrm>
            <a:off x="6046671" y="4550575"/>
            <a:ext cx="5256213" cy="254785"/>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Rettangolo 90">
            <a:extLst>
              <a:ext uri="{FF2B5EF4-FFF2-40B4-BE49-F238E27FC236}">
                <a16:creationId xmlns:a16="http://schemas.microsoft.com/office/drawing/2014/main" id="{2A035B24-2053-734E-A449-B3242092380B}"/>
              </a:ext>
            </a:extLst>
          </p:cNvPr>
          <p:cNvSpPr/>
          <p:nvPr/>
        </p:nvSpPr>
        <p:spPr>
          <a:xfrm>
            <a:off x="6046671" y="2429237"/>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Rettangolo 91">
            <a:extLst>
              <a:ext uri="{FF2B5EF4-FFF2-40B4-BE49-F238E27FC236}">
                <a16:creationId xmlns:a16="http://schemas.microsoft.com/office/drawing/2014/main" id="{CF7E2C22-8497-9048-AF01-FDD8620C01D9}"/>
              </a:ext>
            </a:extLst>
          </p:cNvPr>
          <p:cNvSpPr/>
          <p:nvPr/>
        </p:nvSpPr>
        <p:spPr>
          <a:xfrm>
            <a:off x="6046672" y="3430316"/>
            <a:ext cx="5256213" cy="91111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Rettangolo 99">
            <a:extLst>
              <a:ext uri="{FF2B5EF4-FFF2-40B4-BE49-F238E27FC236}">
                <a16:creationId xmlns:a16="http://schemas.microsoft.com/office/drawing/2014/main" id="{C0826061-D3BC-AE43-9A3B-8EDF609D38CD}"/>
              </a:ext>
            </a:extLst>
          </p:cNvPr>
          <p:cNvSpPr/>
          <p:nvPr/>
        </p:nvSpPr>
        <p:spPr>
          <a:xfrm>
            <a:off x="6046670" y="2183731"/>
            <a:ext cx="5256213" cy="254785"/>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Segnaposto testo 28">
            <a:extLst>
              <a:ext uri="{FF2B5EF4-FFF2-40B4-BE49-F238E27FC236}">
                <a16:creationId xmlns:a16="http://schemas.microsoft.com/office/drawing/2014/main" id="{892213A1-99C5-D841-8798-5E6C51CE7625}"/>
              </a:ext>
            </a:extLst>
          </p:cNvPr>
          <p:cNvSpPr>
            <a:spLocks noGrp="1"/>
          </p:cNvSpPr>
          <p:nvPr userDrawn="1">
            <p:ph type="body" sz="quarter" idx="17" hasCustomPrompt="1"/>
          </p:nvPr>
        </p:nvSpPr>
        <p:spPr>
          <a:xfrm>
            <a:off x="3874984"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7" name="Segnaposto testo 4">
            <a:extLst>
              <a:ext uri="{FF2B5EF4-FFF2-40B4-BE49-F238E27FC236}">
                <a16:creationId xmlns:a16="http://schemas.microsoft.com/office/drawing/2014/main" id="{BB18219E-388D-F942-8E02-C67CCD9E2653}"/>
              </a:ext>
            </a:extLst>
          </p:cNvPr>
          <p:cNvSpPr>
            <a:spLocks noGrp="1"/>
          </p:cNvSpPr>
          <p:nvPr userDrawn="1">
            <p:ph type="body" sz="quarter" idx="41" hasCustomPrompt="1"/>
          </p:nvPr>
        </p:nvSpPr>
        <p:spPr>
          <a:xfrm>
            <a:off x="3832830"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8" name="Segnaposto testo 28">
            <a:extLst>
              <a:ext uri="{FF2B5EF4-FFF2-40B4-BE49-F238E27FC236}">
                <a16:creationId xmlns:a16="http://schemas.microsoft.com/office/drawing/2014/main" id="{E2315182-7029-234A-9565-47373DFAD2C8}"/>
              </a:ext>
            </a:extLst>
          </p:cNvPr>
          <p:cNvSpPr>
            <a:spLocks noGrp="1"/>
          </p:cNvSpPr>
          <p:nvPr userDrawn="1">
            <p:ph type="body" sz="quarter" idx="42" hasCustomPrompt="1"/>
          </p:nvPr>
        </p:nvSpPr>
        <p:spPr>
          <a:xfrm>
            <a:off x="2694573"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9" name="Segnaposto testo 4">
            <a:extLst>
              <a:ext uri="{FF2B5EF4-FFF2-40B4-BE49-F238E27FC236}">
                <a16:creationId xmlns:a16="http://schemas.microsoft.com/office/drawing/2014/main" id="{324EC1B5-B9A7-FF45-99A4-4A448DC28308}"/>
              </a:ext>
            </a:extLst>
          </p:cNvPr>
          <p:cNvSpPr>
            <a:spLocks noGrp="1"/>
          </p:cNvSpPr>
          <p:nvPr userDrawn="1">
            <p:ph type="body" sz="quarter" idx="43" hasCustomPrompt="1"/>
          </p:nvPr>
        </p:nvSpPr>
        <p:spPr>
          <a:xfrm>
            <a:off x="2652419"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0" name="Segnaposto testo 28">
            <a:extLst>
              <a:ext uri="{FF2B5EF4-FFF2-40B4-BE49-F238E27FC236}">
                <a16:creationId xmlns:a16="http://schemas.microsoft.com/office/drawing/2014/main" id="{BE9906CC-27F6-124A-9C14-6871530935AE}"/>
              </a:ext>
            </a:extLst>
          </p:cNvPr>
          <p:cNvSpPr>
            <a:spLocks noGrp="1"/>
          </p:cNvSpPr>
          <p:nvPr userDrawn="1">
            <p:ph type="body" sz="quarter" idx="44" hasCustomPrompt="1"/>
          </p:nvPr>
        </p:nvSpPr>
        <p:spPr>
          <a:xfrm>
            <a:off x="1515088" y="1861500"/>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1" name="Segnaposto testo 4">
            <a:extLst>
              <a:ext uri="{FF2B5EF4-FFF2-40B4-BE49-F238E27FC236}">
                <a16:creationId xmlns:a16="http://schemas.microsoft.com/office/drawing/2014/main" id="{44448535-6A2B-DE4E-A479-7014CE6A4DF8}"/>
              </a:ext>
            </a:extLst>
          </p:cNvPr>
          <p:cNvSpPr>
            <a:spLocks noGrp="1"/>
          </p:cNvSpPr>
          <p:nvPr userDrawn="1">
            <p:ph type="body" sz="quarter" idx="45" hasCustomPrompt="1"/>
          </p:nvPr>
        </p:nvSpPr>
        <p:spPr>
          <a:xfrm>
            <a:off x="1472934" y="2109130"/>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3" name="Segnaposto testo 4">
            <a:extLst>
              <a:ext uri="{FF2B5EF4-FFF2-40B4-BE49-F238E27FC236}">
                <a16:creationId xmlns:a16="http://schemas.microsoft.com/office/drawing/2014/main" id="{51616A2B-FE35-044D-843E-4656AE06037B}"/>
              </a:ext>
            </a:extLst>
          </p:cNvPr>
          <p:cNvSpPr>
            <a:spLocks noGrp="1"/>
          </p:cNvSpPr>
          <p:nvPr userDrawn="1">
            <p:ph type="body" sz="quarter" idx="3" hasCustomPrompt="1"/>
          </p:nvPr>
        </p:nvSpPr>
        <p:spPr>
          <a:xfrm>
            <a:off x="914606" y="1195574"/>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3" name="Segnaposto testo 28">
            <a:extLst>
              <a:ext uri="{FF2B5EF4-FFF2-40B4-BE49-F238E27FC236}">
                <a16:creationId xmlns:a16="http://schemas.microsoft.com/office/drawing/2014/main" id="{CA3555D3-A105-A644-8FB1-39E767BEDCEF}"/>
              </a:ext>
            </a:extLst>
          </p:cNvPr>
          <p:cNvSpPr>
            <a:spLocks noGrp="1"/>
          </p:cNvSpPr>
          <p:nvPr>
            <p:ph type="body" sz="quarter" idx="46" hasCustomPrompt="1"/>
          </p:nvPr>
        </p:nvSpPr>
        <p:spPr>
          <a:xfrm>
            <a:off x="6739015"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4" name="Segnaposto testo 4">
            <a:extLst>
              <a:ext uri="{FF2B5EF4-FFF2-40B4-BE49-F238E27FC236}">
                <a16:creationId xmlns:a16="http://schemas.microsoft.com/office/drawing/2014/main" id="{871711F1-0861-EA40-B482-0B42CD3D3E5D}"/>
              </a:ext>
            </a:extLst>
          </p:cNvPr>
          <p:cNvSpPr>
            <a:spLocks noGrp="1"/>
          </p:cNvSpPr>
          <p:nvPr>
            <p:ph type="body" sz="quarter" idx="47" hasCustomPrompt="1"/>
          </p:nvPr>
        </p:nvSpPr>
        <p:spPr>
          <a:xfrm>
            <a:off x="6696861"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5" name="Segnaposto testo 28">
            <a:extLst>
              <a:ext uri="{FF2B5EF4-FFF2-40B4-BE49-F238E27FC236}">
                <a16:creationId xmlns:a16="http://schemas.microsoft.com/office/drawing/2014/main" id="{1E8A1972-2832-B34E-A000-66B1BD94C880}"/>
              </a:ext>
            </a:extLst>
          </p:cNvPr>
          <p:cNvSpPr>
            <a:spLocks noGrp="1"/>
          </p:cNvSpPr>
          <p:nvPr>
            <p:ph type="body" sz="quarter" idx="55" hasCustomPrompt="1"/>
          </p:nvPr>
        </p:nvSpPr>
        <p:spPr>
          <a:xfrm>
            <a:off x="6723113" y="262701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6" name="Segnaposto testo 4">
            <a:extLst>
              <a:ext uri="{FF2B5EF4-FFF2-40B4-BE49-F238E27FC236}">
                <a16:creationId xmlns:a16="http://schemas.microsoft.com/office/drawing/2014/main" id="{D4C89117-14C0-F94F-98D1-05F2261B0C83}"/>
              </a:ext>
            </a:extLst>
          </p:cNvPr>
          <p:cNvSpPr>
            <a:spLocks noGrp="1"/>
          </p:cNvSpPr>
          <p:nvPr>
            <p:ph type="body" sz="quarter" idx="56" hasCustomPrompt="1"/>
          </p:nvPr>
        </p:nvSpPr>
        <p:spPr>
          <a:xfrm>
            <a:off x="6680959" y="28746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7" name="Segnaposto testo 28">
            <a:extLst>
              <a:ext uri="{FF2B5EF4-FFF2-40B4-BE49-F238E27FC236}">
                <a16:creationId xmlns:a16="http://schemas.microsoft.com/office/drawing/2014/main" id="{31B0801D-2CF9-B549-A321-AC51F8C40C99}"/>
              </a:ext>
            </a:extLst>
          </p:cNvPr>
          <p:cNvSpPr>
            <a:spLocks noGrp="1"/>
          </p:cNvSpPr>
          <p:nvPr>
            <p:ph type="body" sz="quarter" idx="57" hasCustomPrompt="1"/>
          </p:nvPr>
        </p:nvSpPr>
        <p:spPr>
          <a:xfrm>
            <a:off x="6723113" y="364477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48" name="Segnaposto testo 4">
            <a:extLst>
              <a:ext uri="{FF2B5EF4-FFF2-40B4-BE49-F238E27FC236}">
                <a16:creationId xmlns:a16="http://schemas.microsoft.com/office/drawing/2014/main" id="{0A32BD17-BFA4-D04F-B44C-69495FA0AEDA}"/>
              </a:ext>
            </a:extLst>
          </p:cNvPr>
          <p:cNvSpPr>
            <a:spLocks noGrp="1"/>
          </p:cNvSpPr>
          <p:nvPr>
            <p:ph type="body" sz="quarter" idx="58" hasCustomPrompt="1"/>
          </p:nvPr>
        </p:nvSpPr>
        <p:spPr>
          <a:xfrm>
            <a:off x="6680959" y="389240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9" name="Segnaposto testo 28">
            <a:extLst>
              <a:ext uri="{FF2B5EF4-FFF2-40B4-BE49-F238E27FC236}">
                <a16:creationId xmlns:a16="http://schemas.microsoft.com/office/drawing/2014/main" id="{7E7157D3-09CD-B54D-B959-9634E27B1F5B}"/>
              </a:ext>
            </a:extLst>
          </p:cNvPr>
          <p:cNvSpPr>
            <a:spLocks noGrp="1"/>
          </p:cNvSpPr>
          <p:nvPr>
            <p:ph type="body" sz="quarter" idx="59" hasCustomPrompt="1"/>
          </p:nvPr>
        </p:nvSpPr>
        <p:spPr>
          <a:xfrm>
            <a:off x="6723113" y="497750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50" name="Segnaposto testo 4">
            <a:extLst>
              <a:ext uri="{FF2B5EF4-FFF2-40B4-BE49-F238E27FC236}">
                <a16:creationId xmlns:a16="http://schemas.microsoft.com/office/drawing/2014/main" id="{C79E22A6-AE3B-E44A-AA8A-D60CD4398A2A}"/>
              </a:ext>
            </a:extLst>
          </p:cNvPr>
          <p:cNvSpPr>
            <a:spLocks noGrp="1"/>
          </p:cNvSpPr>
          <p:nvPr>
            <p:ph type="body" sz="quarter" idx="60" hasCustomPrompt="1"/>
          </p:nvPr>
        </p:nvSpPr>
        <p:spPr>
          <a:xfrm>
            <a:off x="6680959" y="522513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7" name="Segnaposto testo 28">
            <a:extLst>
              <a:ext uri="{FF2B5EF4-FFF2-40B4-BE49-F238E27FC236}">
                <a16:creationId xmlns:a16="http://schemas.microsoft.com/office/drawing/2014/main" id="{0CC24601-FE30-9840-B260-80A786FC002B}"/>
              </a:ext>
            </a:extLst>
          </p:cNvPr>
          <p:cNvSpPr>
            <a:spLocks noGrp="1"/>
          </p:cNvSpPr>
          <p:nvPr>
            <p:ph type="body" sz="quarter" idx="61" hasCustomPrompt="1"/>
          </p:nvPr>
        </p:nvSpPr>
        <p:spPr>
          <a:xfrm>
            <a:off x="9824119" y="262701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58" name="Segnaposto testo 4">
            <a:extLst>
              <a:ext uri="{FF2B5EF4-FFF2-40B4-BE49-F238E27FC236}">
                <a16:creationId xmlns:a16="http://schemas.microsoft.com/office/drawing/2014/main" id="{6EB43698-6215-6E4B-9ADF-F4602878BE4D}"/>
              </a:ext>
            </a:extLst>
          </p:cNvPr>
          <p:cNvSpPr>
            <a:spLocks noGrp="1"/>
          </p:cNvSpPr>
          <p:nvPr>
            <p:ph type="body" sz="quarter" idx="62" hasCustomPrompt="1"/>
          </p:nvPr>
        </p:nvSpPr>
        <p:spPr>
          <a:xfrm>
            <a:off x="9781965" y="28746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9" name="Segnaposto testo 28">
            <a:extLst>
              <a:ext uri="{FF2B5EF4-FFF2-40B4-BE49-F238E27FC236}">
                <a16:creationId xmlns:a16="http://schemas.microsoft.com/office/drawing/2014/main" id="{DCEBA95C-68E4-D54F-98EF-87459BE48E74}"/>
              </a:ext>
            </a:extLst>
          </p:cNvPr>
          <p:cNvSpPr>
            <a:spLocks noGrp="1"/>
          </p:cNvSpPr>
          <p:nvPr>
            <p:ph type="body" sz="quarter" idx="63" hasCustomPrompt="1"/>
          </p:nvPr>
        </p:nvSpPr>
        <p:spPr>
          <a:xfrm>
            <a:off x="9824119" y="364477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0" name="Segnaposto testo 4">
            <a:extLst>
              <a:ext uri="{FF2B5EF4-FFF2-40B4-BE49-F238E27FC236}">
                <a16:creationId xmlns:a16="http://schemas.microsoft.com/office/drawing/2014/main" id="{514857FA-9D28-BA40-B7ED-F6C573EDECF0}"/>
              </a:ext>
            </a:extLst>
          </p:cNvPr>
          <p:cNvSpPr>
            <a:spLocks noGrp="1"/>
          </p:cNvSpPr>
          <p:nvPr>
            <p:ph type="body" sz="quarter" idx="64" hasCustomPrompt="1"/>
          </p:nvPr>
        </p:nvSpPr>
        <p:spPr>
          <a:xfrm>
            <a:off x="9781965" y="389240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1" name="Segnaposto testo 28">
            <a:extLst>
              <a:ext uri="{FF2B5EF4-FFF2-40B4-BE49-F238E27FC236}">
                <a16:creationId xmlns:a16="http://schemas.microsoft.com/office/drawing/2014/main" id="{2372FA9F-D63E-C945-8997-28BCA10B6C21}"/>
              </a:ext>
            </a:extLst>
          </p:cNvPr>
          <p:cNvSpPr>
            <a:spLocks noGrp="1"/>
          </p:cNvSpPr>
          <p:nvPr>
            <p:ph type="body" sz="quarter" idx="65" hasCustomPrompt="1"/>
          </p:nvPr>
        </p:nvSpPr>
        <p:spPr>
          <a:xfrm>
            <a:off x="9824119" y="497750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2" name="Segnaposto testo 4">
            <a:extLst>
              <a:ext uri="{FF2B5EF4-FFF2-40B4-BE49-F238E27FC236}">
                <a16:creationId xmlns:a16="http://schemas.microsoft.com/office/drawing/2014/main" id="{208414D6-3B70-FF48-95E8-092C4598AED1}"/>
              </a:ext>
            </a:extLst>
          </p:cNvPr>
          <p:cNvSpPr>
            <a:spLocks noGrp="1"/>
          </p:cNvSpPr>
          <p:nvPr>
            <p:ph type="body" sz="quarter" idx="66" hasCustomPrompt="1"/>
          </p:nvPr>
        </p:nvSpPr>
        <p:spPr>
          <a:xfrm>
            <a:off x="9781965" y="522513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5" name="Segnaposto testo 4">
            <a:extLst>
              <a:ext uri="{FF2B5EF4-FFF2-40B4-BE49-F238E27FC236}">
                <a16:creationId xmlns:a16="http://schemas.microsoft.com/office/drawing/2014/main" id="{EB4BBBA3-01D0-8947-AE43-021F74384A3F}"/>
              </a:ext>
            </a:extLst>
          </p:cNvPr>
          <p:cNvSpPr>
            <a:spLocks noGrp="1"/>
          </p:cNvSpPr>
          <p:nvPr>
            <p:ph type="body" sz="quarter" idx="67" hasCustomPrompt="1"/>
          </p:nvPr>
        </p:nvSpPr>
        <p:spPr>
          <a:xfrm>
            <a:off x="6461468" y="4556908"/>
            <a:ext cx="3039191" cy="242118"/>
          </a:xfrm>
          <a:prstGeom prst="rect">
            <a:avLst/>
          </a:prstGeom>
        </p:spPr>
        <p:txBody>
          <a:bodyPr anchor="t"/>
          <a:lstStyle>
            <a:lvl1pPr marL="0" indent="0" algn="l">
              <a:buNone/>
              <a:defRPr sz="1400" b="1" i="1">
                <a:solidFill>
                  <a:schemeClr val="bg1"/>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66" name="Segnaposto testo 4">
            <a:extLst>
              <a:ext uri="{FF2B5EF4-FFF2-40B4-BE49-F238E27FC236}">
                <a16:creationId xmlns:a16="http://schemas.microsoft.com/office/drawing/2014/main" id="{49E6D992-84AA-8B48-B70E-9894DD23CB0A}"/>
              </a:ext>
            </a:extLst>
          </p:cNvPr>
          <p:cNvSpPr>
            <a:spLocks noGrp="1"/>
          </p:cNvSpPr>
          <p:nvPr>
            <p:ph type="body" sz="quarter" idx="68" hasCustomPrompt="1"/>
          </p:nvPr>
        </p:nvSpPr>
        <p:spPr>
          <a:xfrm>
            <a:off x="6461468" y="2190511"/>
            <a:ext cx="3039191" cy="242118"/>
          </a:xfrm>
          <a:prstGeom prst="rect">
            <a:avLst/>
          </a:prstGeom>
        </p:spPr>
        <p:txBody>
          <a:bodyPr anchor="t"/>
          <a:lstStyle>
            <a:lvl1pPr marL="0" indent="0" algn="l">
              <a:buNone/>
              <a:defRPr sz="1400" b="1" i="1">
                <a:solidFill>
                  <a:schemeClr val="bg1"/>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67" name="Segnaposto testo 28">
            <a:extLst>
              <a:ext uri="{FF2B5EF4-FFF2-40B4-BE49-F238E27FC236}">
                <a16:creationId xmlns:a16="http://schemas.microsoft.com/office/drawing/2014/main" id="{2EE616F6-6CA4-F540-BF4D-E0B35B4C838D}"/>
              </a:ext>
            </a:extLst>
          </p:cNvPr>
          <p:cNvSpPr>
            <a:spLocks noGrp="1"/>
          </p:cNvSpPr>
          <p:nvPr>
            <p:ph type="body" sz="quarter" idx="51" hasCustomPrompt="1"/>
          </p:nvPr>
        </p:nvSpPr>
        <p:spPr>
          <a:xfrm>
            <a:off x="9401533"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68" name="Segnaposto testo 4">
            <a:extLst>
              <a:ext uri="{FF2B5EF4-FFF2-40B4-BE49-F238E27FC236}">
                <a16:creationId xmlns:a16="http://schemas.microsoft.com/office/drawing/2014/main" id="{824290A2-32E7-064F-BF10-2C932B9FCC64}"/>
              </a:ext>
            </a:extLst>
          </p:cNvPr>
          <p:cNvSpPr>
            <a:spLocks noGrp="1"/>
          </p:cNvSpPr>
          <p:nvPr>
            <p:ph type="body" sz="quarter" idx="52" hasCustomPrompt="1"/>
          </p:nvPr>
        </p:nvSpPr>
        <p:spPr>
          <a:xfrm>
            <a:off x="9359379"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9" name="Segnaposto testo 28">
            <a:extLst>
              <a:ext uri="{FF2B5EF4-FFF2-40B4-BE49-F238E27FC236}">
                <a16:creationId xmlns:a16="http://schemas.microsoft.com/office/drawing/2014/main" id="{8A2D1BBB-D135-CE48-BADF-EF24D987A58D}"/>
              </a:ext>
            </a:extLst>
          </p:cNvPr>
          <p:cNvSpPr>
            <a:spLocks noGrp="1"/>
          </p:cNvSpPr>
          <p:nvPr>
            <p:ph type="body" sz="quarter" idx="53" hasCustomPrompt="1"/>
          </p:nvPr>
        </p:nvSpPr>
        <p:spPr>
          <a:xfrm>
            <a:off x="10356275" y="1270431"/>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70" name="Segnaposto testo 4">
            <a:extLst>
              <a:ext uri="{FF2B5EF4-FFF2-40B4-BE49-F238E27FC236}">
                <a16:creationId xmlns:a16="http://schemas.microsoft.com/office/drawing/2014/main" id="{9D8D2178-FC68-7445-AEC5-EA5416571ABC}"/>
              </a:ext>
            </a:extLst>
          </p:cNvPr>
          <p:cNvSpPr>
            <a:spLocks noGrp="1"/>
          </p:cNvSpPr>
          <p:nvPr>
            <p:ph type="body" sz="quarter" idx="54" hasCustomPrompt="1"/>
          </p:nvPr>
        </p:nvSpPr>
        <p:spPr>
          <a:xfrm>
            <a:off x="10314121" y="151806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1" name="Segnaposto testo 4">
            <a:extLst>
              <a:ext uri="{FF2B5EF4-FFF2-40B4-BE49-F238E27FC236}">
                <a16:creationId xmlns:a16="http://schemas.microsoft.com/office/drawing/2014/main" id="{AD442F11-0D42-DD42-8DDE-49D988BE2B89}"/>
              </a:ext>
            </a:extLst>
          </p:cNvPr>
          <p:cNvSpPr>
            <a:spLocks noGrp="1"/>
          </p:cNvSpPr>
          <p:nvPr>
            <p:ph type="body" sz="quarter" idx="69" hasCustomPrompt="1"/>
          </p:nvPr>
        </p:nvSpPr>
        <p:spPr>
          <a:xfrm>
            <a:off x="3541230" y="287172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3" name="Segnaposto testo 4">
            <a:extLst>
              <a:ext uri="{FF2B5EF4-FFF2-40B4-BE49-F238E27FC236}">
                <a16:creationId xmlns:a16="http://schemas.microsoft.com/office/drawing/2014/main" id="{B16BD50A-DA84-5F42-AF7C-51596327AE59}"/>
              </a:ext>
            </a:extLst>
          </p:cNvPr>
          <p:cNvSpPr>
            <a:spLocks noGrp="1"/>
          </p:cNvSpPr>
          <p:nvPr>
            <p:ph type="body" sz="quarter" idx="71" hasCustomPrompt="1"/>
          </p:nvPr>
        </p:nvSpPr>
        <p:spPr>
          <a:xfrm>
            <a:off x="1961985" y="287172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4" name="Segnaposto testo 4">
            <a:extLst>
              <a:ext uri="{FF2B5EF4-FFF2-40B4-BE49-F238E27FC236}">
                <a16:creationId xmlns:a16="http://schemas.microsoft.com/office/drawing/2014/main" id="{9A0D780E-FF1C-9D4E-879D-74D6922BBA5C}"/>
              </a:ext>
            </a:extLst>
          </p:cNvPr>
          <p:cNvSpPr>
            <a:spLocks noGrp="1"/>
          </p:cNvSpPr>
          <p:nvPr>
            <p:ph type="body" sz="quarter" idx="72" hasCustomPrompt="1"/>
          </p:nvPr>
        </p:nvSpPr>
        <p:spPr>
          <a:xfrm>
            <a:off x="3541230" y="33249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5" name="Segnaposto testo 4">
            <a:extLst>
              <a:ext uri="{FF2B5EF4-FFF2-40B4-BE49-F238E27FC236}">
                <a16:creationId xmlns:a16="http://schemas.microsoft.com/office/drawing/2014/main" id="{AB0736A2-3D86-4747-B53F-7A011965583C}"/>
              </a:ext>
            </a:extLst>
          </p:cNvPr>
          <p:cNvSpPr>
            <a:spLocks noGrp="1"/>
          </p:cNvSpPr>
          <p:nvPr>
            <p:ph type="body" sz="quarter" idx="73" hasCustomPrompt="1"/>
          </p:nvPr>
        </p:nvSpPr>
        <p:spPr>
          <a:xfrm>
            <a:off x="1961985" y="33249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6" name="Segnaposto testo 4">
            <a:extLst>
              <a:ext uri="{FF2B5EF4-FFF2-40B4-BE49-F238E27FC236}">
                <a16:creationId xmlns:a16="http://schemas.microsoft.com/office/drawing/2014/main" id="{6C0E49D7-E84C-294D-A439-1CC455BA5A90}"/>
              </a:ext>
            </a:extLst>
          </p:cNvPr>
          <p:cNvSpPr>
            <a:spLocks noGrp="1"/>
          </p:cNvSpPr>
          <p:nvPr>
            <p:ph type="body" sz="quarter" idx="74" hasCustomPrompt="1"/>
          </p:nvPr>
        </p:nvSpPr>
        <p:spPr>
          <a:xfrm>
            <a:off x="3541230" y="37940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7" name="Segnaposto testo 4">
            <a:extLst>
              <a:ext uri="{FF2B5EF4-FFF2-40B4-BE49-F238E27FC236}">
                <a16:creationId xmlns:a16="http://schemas.microsoft.com/office/drawing/2014/main" id="{4018A8C3-EE28-0440-B84B-8830B521C389}"/>
              </a:ext>
            </a:extLst>
          </p:cNvPr>
          <p:cNvSpPr>
            <a:spLocks noGrp="1"/>
          </p:cNvSpPr>
          <p:nvPr>
            <p:ph type="body" sz="quarter" idx="75" hasCustomPrompt="1"/>
          </p:nvPr>
        </p:nvSpPr>
        <p:spPr>
          <a:xfrm>
            <a:off x="1961985" y="37940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8" name="Segnaposto testo 4">
            <a:extLst>
              <a:ext uri="{FF2B5EF4-FFF2-40B4-BE49-F238E27FC236}">
                <a16:creationId xmlns:a16="http://schemas.microsoft.com/office/drawing/2014/main" id="{2E9C8F96-1BA5-6742-8D2E-F899D8B9AC67}"/>
              </a:ext>
            </a:extLst>
          </p:cNvPr>
          <p:cNvSpPr>
            <a:spLocks noGrp="1"/>
          </p:cNvSpPr>
          <p:nvPr>
            <p:ph type="body" sz="quarter" idx="76" hasCustomPrompt="1"/>
          </p:nvPr>
        </p:nvSpPr>
        <p:spPr>
          <a:xfrm>
            <a:off x="3541230" y="425889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9" name="Segnaposto testo 4">
            <a:extLst>
              <a:ext uri="{FF2B5EF4-FFF2-40B4-BE49-F238E27FC236}">
                <a16:creationId xmlns:a16="http://schemas.microsoft.com/office/drawing/2014/main" id="{A7C09668-BB48-4142-A81F-EC809D958475}"/>
              </a:ext>
            </a:extLst>
          </p:cNvPr>
          <p:cNvSpPr>
            <a:spLocks noGrp="1"/>
          </p:cNvSpPr>
          <p:nvPr>
            <p:ph type="body" sz="quarter" idx="77" hasCustomPrompt="1"/>
          </p:nvPr>
        </p:nvSpPr>
        <p:spPr>
          <a:xfrm>
            <a:off x="1961985" y="425889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0" name="Segnaposto testo 4">
            <a:extLst>
              <a:ext uri="{FF2B5EF4-FFF2-40B4-BE49-F238E27FC236}">
                <a16:creationId xmlns:a16="http://schemas.microsoft.com/office/drawing/2014/main" id="{EC96CD88-E8E7-0D4A-8147-D93546DC0518}"/>
              </a:ext>
            </a:extLst>
          </p:cNvPr>
          <p:cNvSpPr>
            <a:spLocks noGrp="1"/>
          </p:cNvSpPr>
          <p:nvPr>
            <p:ph type="body" sz="quarter" idx="78" hasCustomPrompt="1"/>
          </p:nvPr>
        </p:nvSpPr>
        <p:spPr>
          <a:xfrm>
            <a:off x="3541230" y="473597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1" name="Segnaposto testo 4">
            <a:extLst>
              <a:ext uri="{FF2B5EF4-FFF2-40B4-BE49-F238E27FC236}">
                <a16:creationId xmlns:a16="http://schemas.microsoft.com/office/drawing/2014/main" id="{0CE10084-013A-2F4A-A139-F4352F0BD23F}"/>
              </a:ext>
            </a:extLst>
          </p:cNvPr>
          <p:cNvSpPr>
            <a:spLocks noGrp="1"/>
          </p:cNvSpPr>
          <p:nvPr>
            <p:ph type="body" sz="quarter" idx="79" hasCustomPrompt="1"/>
          </p:nvPr>
        </p:nvSpPr>
        <p:spPr>
          <a:xfrm>
            <a:off x="1961985" y="473597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2" name="Segnaposto testo 4">
            <a:extLst>
              <a:ext uri="{FF2B5EF4-FFF2-40B4-BE49-F238E27FC236}">
                <a16:creationId xmlns:a16="http://schemas.microsoft.com/office/drawing/2014/main" id="{C6591047-156D-4540-A5A2-68B32001F7C0}"/>
              </a:ext>
            </a:extLst>
          </p:cNvPr>
          <p:cNvSpPr>
            <a:spLocks noGrp="1"/>
          </p:cNvSpPr>
          <p:nvPr>
            <p:ph type="body" sz="quarter" idx="80" hasCustomPrompt="1"/>
          </p:nvPr>
        </p:nvSpPr>
        <p:spPr>
          <a:xfrm>
            <a:off x="3541230" y="518919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3" name="Segnaposto testo 4">
            <a:extLst>
              <a:ext uri="{FF2B5EF4-FFF2-40B4-BE49-F238E27FC236}">
                <a16:creationId xmlns:a16="http://schemas.microsoft.com/office/drawing/2014/main" id="{049000DF-031F-D04F-AC87-5FD9BFFFD387}"/>
              </a:ext>
            </a:extLst>
          </p:cNvPr>
          <p:cNvSpPr>
            <a:spLocks noGrp="1"/>
          </p:cNvSpPr>
          <p:nvPr>
            <p:ph type="body" sz="quarter" idx="81" hasCustomPrompt="1"/>
          </p:nvPr>
        </p:nvSpPr>
        <p:spPr>
          <a:xfrm>
            <a:off x="1961985" y="518919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3" name="Connettore 1 2">
            <a:extLst>
              <a:ext uri="{FF2B5EF4-FFF2-40B4-BE49-F238E27FC236}">
                <a16:creationId xmlns:a16="http://schemas.microsoft.com/office/drawing/2014/main" id="{448AF6C0-F67F-224E-93E3-D26FD5BAF2A7}"/>
              </a:ext>
            </a:extLst>
          </p:cNvPr>
          <p:cNvCxnSpPr>
            <a:cxnSpLocks/>
          </p:cNvCxnSpPr>
          <p:nvPr userDrawn="1"/>
        </p:nvCxnSpPr>
        <p:spPr>
          <a:xfrm>
            <a:off x="1605685" y="3257123"/>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86" name="Connettore 1 185">
            <a:extLst>
              <a:ext uri="{FF2B5EF4-FFF2-40B4-BE49-F238E27FC236}">
                <a16:creationId xmlns:a16="http://schemas.microsoft.com/office/drawing/2014/main" id="{E744C800-3CAB-E942-B602-8ED905BDFF5A}"/>
              </a:ext>
            </a:extLst>
          </p:cNvPr>
          <p:cNvCxnSpPr>
            <a:cxnSpLocks/>
          </p:cNvCxnSpPr>
          <p:nvPr userDrawn="1"/>
        </p:nvCxnSpPr>
        <p:spPr>
          <a:xfrm>
            <a:off x="1605685" y="3716311"/>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87" name="Connettore 1 186">
            <a:extLst>
              <a:ext uri="{FF2B5EF4-FFF2-40B4-BE49-F238E27FC236}">
                <a16:creationId xmlns:a16="http://schemas.microsoft.com/office/drawing/2014/main" id="{6DD5AAE7-C827-3A42-BEB9-2314A13CA446}"/>
              </a:ext>
            </a:extLst>
          </p:cNvPr>
          <p:cNvCxnSpPr>
            <a:cxnSpLocks/>
          </p:cNvCxnSpPr>
          <p:nvPr userDrawn="1"/>
        </p:nvCxnSpPr>
        <p:spPr>
          <a:xfrm>
            <a:off x="1605685" y="4175499"/>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193" name="Connettore 1 192">
            <a:extLst>
              <a:ext uri="{FF2B5EF4-FFF2-40B4-BE49-F238E27FC236}">
                <a16:creationId xmlns:a16="http://schemas.microsoft.com/office/drawing/2014/main" id="{5A1C4396-3876-D541-AA9B-492131FBC0F2}"/>
              </a:ext>
            </a:extLst>
          </p:cNvPr>
          <p:cNvCxnSpPr>
            <a:cxnSpLocks/>
          </p:cNvCxnSpPr>
          <p:nvPr userDrawn="1"/>
        </p:nvCxnSpPr>
        <p:spPr>
          <a:xfrm>
            <a:off x="1605685" y="4634687"/>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1" name="Connettore 1 240">
            <a:extLst>
              <a:ext uri="{FF2B5EF4-FFF2-40B4-BE49-F238E27FC236}">
                <a16:creationId xmlns:a16="http://schemas.microsoft.com/office/drawing/2014/main" id="{7F02D288-BC73-FF44-B06C-E767956083D2}"/>
              </a:ext>
            </a:extLst>
          </p:cNvPr>
          <p:cNvCxnSpPr>
            <a:cxnSpLocks/>
          </p:cNvCxnSpPr>
          <p:nvPr userDrawn="1"/>
        </p:nvCxnSpPr>
        <p:spPr>
          <a:xfrm>
            <a:off x="1605685" y="5093874"/>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2" name="Connettore 1 241">
            <a:extLst>
              <a:ext uri="{FF2B5EF4-FFF2-40B4-BE49-F238E27FC236}">
                <a16:creationId xmlns:a16="http://schemas.microsoft.com/office/drawing/2014/main" id="{A4548424-EFA6-4241-AF83-10721CF3C22D}"/>
              </a:ext>
            </a:extLst>
          </p:cNvPr>
          <p:cNvCxnSpPr>
            <a:cxnSpLocks/>
          </p:cNvCxnSpPr>
          <p:nvPr userDrawn="1"/>
        </p:nvCxnSpPr>
        <p:spPr>
          <a:xfrm>
            <a:off x="3362923" y="325712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3" name="Connettore 1 242">
            <a:extLst>
              <a:ext uri="{FF2B5EF4-FFF2-40B4-BE49-F238E27FC236}">
                <a16:creationId xmlns:a16="http://schemas.microsoft.com/office/drawing/2014/main" id="{BD535DAB-7427-2C4C-B333-E58F74B6C4BA}"/>
              </a:ext>
            </a:extLst>
          </p:cNvPr>
          <p:cNvCxnSpPr>
            <a:cxnSpLocks/>
          </p:cNvCxnSpPr>
          <p:nvPr userDrawn="1"/>
        </p:nvCxnSpPr>
        <p:spPr>
          <a:xfrm>
            <a:off x="3362923" y="3716311"/>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4" name="Connettore 1 243">
            <a:extLst>
              <a:ext uri="{FF2B5EF4-FFF2-40B4-BE49-F238E27FC236}">
                <a16:creationId xmlns:a16="http://schemas.microsoft.com/office/drawing/2014/main" id="{20ABC550-C7BC-5143-9222-30AE93EDB01B}"/>
              </a:ext>
            </a:extLst>
          </p:cNvPr>
          <p:cNvCxnSpPr>
            <a:cxnSpLocks/>
          </p:cNvCxnSpPr>
          <p:nvPr userDrawn="1"/>
        </p:nvCxnSpPr>
        <p:spPr>
          <a:xfrm>
            <a:off x="3362923" y="417549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5" name="Connettore 1 244">
            <a:extLst>
              <a:ext uri="{FF2B5EF4-FFF2-40B4-BE49-F238E27FC236}">
                <a16:creationId xmlns:a16="http://schemas.microsoft.com/office/drawing/2014/main" id="{2E9C101E-2E3E-6448-A2F6-630B3B6EA3D2}"/>
              </a:ext>
            </a:extLst>
          </p:cNvPr>
          <p:cNvCxnSpPr>
            <a:cxnSpLocks/>
          </p:cNvCxnSpPr>
          <p:nvPr userDrawn="1"/>
        </p:nvCxnSpPr>
        <p:spPr>
          <a:xfrm>
            <a:off x="3362923" y="463468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6" name="Connettore 1 245">
            <a:extLst>
              <a:ext uri="{FF2B5EF4-FFF2-40B4-BE49-F238E27FC236}">
                <a16:creationId xmlns:a16="http://schemas.microsoft.com/office/drawing/2014/main" id="{5232392C-6C8E-CE44-A7DB-A336151F60C7}"/>
              </a:ext>
            </a:extLst>
          </p:cNvPr>
          <p:cNvCxnSpPr>
            <a:cxnSpLocks/>
          </p:cNvCxnSpPr>
          <p:nvPr userDrawn="1"/>
        </p:nvCxnSpPr>
        <p:spPr>
          <a:xfrm>
            <a:off x="3362923" y="5093874"/>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6C3E0A63-BDC6-8B35-79A6-17DEBA30999C}"/>
              </a:ext>
            </a:extLst>
          </p:cNvPr>
          <p:cNvSpPr/>
          <p:nvPr userDrawn="1"/>
        </p:nvSpPr>
        <p:spPr>
          <a:xfrm>
            <a:off x="8192669" y="1028145"/>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2" name="Segnaposto testo 28">
            <a:extLst>
              <a:ext uri="{FF2B5EF4-FFF2-40B4-BE49-F238E27FC236}">
                <a16:creationId xmlns:a16="http://schemas.microsoft.com/office/drawing/2014/main" id="{7AD368B3-650F-0205-8FFE-A5DEF6F2E82F}"/>
              </a:ext>
            </a:extLst>
          </p:cNvPr>
          <p:cNvSpPr>
            <a:spLocks noGrp="1"/>
          </p:cNvSpPr>
          <p:nvPr>
            <p:ph type="body" sz="quarter" idx="36" hasCustomPrompt="1"/>
          </p:nvPr>
        </p:nvSpPr>
        <p:spPr>
          <a:xfrm>
            <a:off x="8034208" y="1346386"/>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3" name="Ovale 22">
            <a:extLst>
              <a:ext uri="{FF2B5EF4-FFF2-40B4-BE49-F238E27FC236}">
                <a16:creationId xmlns:a16="http://schemas.microsoft.com/office/drawing/2014/main" id="{FDB82915-6B0E-73E9-4ED3-9E5965748BD3}"/>
              </a:ext>
            </a:extLst>
          </p:cNvPr>
          <p:cNvSpPr/>
          <p:nvPr userDrawn="1"/>
        </p:nvSpPr>
        <p:spPr>
          <a:xfrm>
            <a:off x="8192669" y="2375839"/>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4" name="Segnaposto testo 28">
            <a:extLst>
              <a:ext uri="{FF2B5EF4-FFF2-40B4-BE49-F238E27FC236}">
                <a16:creationId xmlns:a16="http://schemas.microsoft.com/office/drawing/2014/main" id="{24F246A6-E715-EEF2-6C49-77745DCD5FE1}"/>
              </a:ext>
            </a:extLst>
          </p:cNvPr>
          <p:cNvSpPr>
            <a:spLocks noGrp="1"/>
          </p:cNvSpPr>
          <p:nvPr>
            <p:ph type="body" sz="quarter" idx="82" hasCustomPrompt="1"/>
          </p:nvPr>
        </p:nvSpPr>
        <p:spPr>
          <a:xfrm>
            <a:off x="8034208" y="2694080"/>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5" name="Ovale 24">
            <a:extLst>
              <a:ext uri="{FF2B5EF4-FFF2-40B4-BE49-F238E27FC236}">
                <a16:creationId xmlns:a16="http://schemas.microsoft.com/office/drawing/2014/main" id="{C09F3A4F-BB2E-4AE8-9786-4F25F506DC1F}"/>
              </a:ext>
            </a:extLst>
          </p:cNvPr>
          <p:cNvSpPr/>
          <p:nvPr userDrawn="1"/>
        </p:nvSpPr>
        <p:spPr>
          <a:xfrm>
            <a:off x="8192669" y="3397816"/>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6" name="Segnaposto testo 28">
            <a:extLst>
              <a:ext uri="{FF2B5EF4-FFF2-40B4-BE49-F238E27FC236}">
                <a16:creationId xmlns:a16="http://schemas.microsoft.com/office/drawing/2014/main" id="{E7E0D569-AF6E-CECB-1A7B-2F0DD3913CF2}"/>
              </a:ext>
            </a:extLst>
          </p:cNvPr>
          <p:cNvSpPr>
            <a:spLocks noGrp="1"/>
          </p:cNvSpPr>
          <p:nvPr>
            <p:ph type="body" sz="quarter" idx="83" hasCustomPrompt="1"/>
          </p:nvPr>
        </p:nvSpPr>
        <p:spPr>
          <a:xfrm>
            <a:off x="8034208" y="3716057"/>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27" name="Ovale 26">
            <a:extLst>
              <a:ext uri="{FF2B5EF4-FFF2-40B4-BE49-F238E27FC236}">
                <a16:creationId xmlns:a16="http://schemas.microsoft.com/office/drawing/2014/main" id="{278654F9-CACF-22B6-EDAE-1724F0A24049}"/>
              </a:ext>
            </a:extLst>
          </p:cNvPr>
          <p:cNvSpPr/>
          <p:nvPr userDrawn="1"/>
        </p:nvSpPr>
        <p:spPr>
          <a:xfrm>
            <a:off x="8192669" y="4767025"/>
            <a:ext cx="980293" cy="983367"/>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8" name="Segnaposto testo 28">
            <a:extLst>
              <a:ext uri="{FF2B5EF4-FFF2-40B4-BE49-F238E27FC236}">
                <a16:creationId xmlns:a16="http://schemas.microsoft.com/office/drawing/2014/main" id="{9EFA94BB-E992-0B7C-31F6-27FCC6744E33}"/>
              </a:ext>
            </a:extLst>
          </p:cNvPr>
          <p:cNvSpPr>
            <a:spLocks noGrp="1"/>
          </p:cNvSpPr>
          <p:nvPr>
            <p:ph type="body" sz="quarter" idx="84" hasCustomPrompt="1"/>
          </p:nvPr>
        </p:nvSpPr>
        <p:spPr>
          <a:xfrm>
            <a:off x="8034208" y="5085266"/>
            <a:ext cx="1297214" cy="346885"/>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4" name="Segnaposto testo 28">
            <a:extLst>
              <a:ext uri="{FF2B5EF4-FFF2-40B4-BE49-F238E27FC236}">
                <a16:creationId xmlns:a16="http://schemas.microsoft.com/office/drawing/2014/main" id="{9F5AE996-E7A8-FECC-91EA-4617CD71AAD6}"/>
              </a:ext>
            </a:extLst>
          </p:cNvPr>
          <p:cNvSpPr>
            <a:spLocks noGrp="1"/>
          </p:cNvSpPr>
          <p:nvPr>
            <p:ph type="body" sz="quarter" idx="85"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944545884"/>
      </p:ext>
    </p:extLst>
  </p:cSld>
  <p:clrMapOvr>
    <a:masterClrMapping/>
  </p:clrMapOvr>
  <p:extLst>
    <p:ext uri="{DCECCB84-F9BA-43D5-87BE-67443E8EF086}">
      <p15:sldGuideLst xmlns:p15="http://schemas.microsoft.com/office/powerpoint/2012/main">
        <p15:guide id="2" pos="19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ella_INFO(2)">
    <p:spTree>
      <p:nvGrpSpPr>
        <p:cNvPr id="1" name=""/>
        <p:cNvGrpSpPr/>
        <p:nvPr/>
      </p:nvGrpSpPr>
      <p:grpSpPr>
        <a:xfrm>
          <a:off x="0" y="0"/>
          <a:ext cx="0" cy="0"/>
          <a:chOff x="0" y="0"/>
          <a:chExt cx="0" cy="0"/>
        </a:xfrm>
      </p:grpSpPr>
      <p:sp>
        <p:nvSpPr>
          <p:cNvPr id="86" name="Rettangolo 85">
            <a:extLst>
              <a:ext uri="{FF2B5EF4-FFF2-40B4-BE49-F238E27FC236}">
                <a16:creationId xmlns:a16="http://schemas.microsoft.com/office/drawing/2014/main" id="{F089C450-28CF-8C43-8F9B-AF85FB97F298}"/>
              </a:ext>
            </a:extLst>
          </p:cNvPr>
          <p:cNvSpPr/>
          <p:nvPr userDrawn="1"/>
        </p:nvSpPr>
        <p:spPr>
          <a:xfrm>
            <a:off x="6046672" y="1055948"/>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75" name="Rettangolo 74">
            <a:extLst>
              <a:ext uri="{FF2B5EF4-FFF2-40B4-BE49-F238E27FC236}">
                <a16:creationId xmlns:a16="http://schemas.microsoft.com/office/drawing/2014/main" id="{0CFB4BED-98E5-8E44-BDCD-C4F308081DF9}"/>
              </a:ext>
            </a:extLst>
          </p:cNvPr>
          <p:cNvSpPr/>
          <p:nvPr/>
        </p:nvSpPr>
        <p:spPr>
          <a:xfrm>
            <a:off x="6046672" y="4373363"/>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8" name="Rettangolo 87">
            <a:extLst>
              <a:ext uri="{FF2B5EF4-FFF2-40B4-BE49-F238E27FC236}">
                <a16:creationId xmlns:a16="http://schemas.microsoft.com/office/drawing/2014/main" id="{FEE4B911-5D54-084C-8BCB-E0918E41D638}"/>
              </a:ext>
            </a:extLst>
          </p:cNvPr>
          <p:cNvSpPr/>
          <p:nvPr userDrawn="1"/>
        </p:nvSpPr>
        <p:spPr>
          <a:xfrm>
            <a:off x="6021181" y="2720797"/>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6" name="Segnaposto testo 4">
            <a:extLst>
              <a:ext uri="{FF2B5EF4-FFF2-40B4-BE49-F238E27FC236}">
                <a16:creationId xmlns:a16="http://schemas.microsoft.com/office/drawing/2014/main" id="{856E4E7E-EF3A-B546-B6BF-F58C37CDAC12}"/>
              </a:ext>
            </a:extLst>
          </p:cNvPr>
          <p:cNvSpPr>
            <a:spLocks noGrp="1"/>
          </p:cNvSpPr>
          <p:nvPr>
            <p:ph type="body" sz="quarter" idx="85" hasCustomPrompt="1"/>
          </p:nvPr>
        </p:nvSpPr>
        <p:spPr>
          <a:xfrm>
            <a:off x="6052937" y="1149286"/>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7" name="Segnaposto testo 4">
            <a:extLst>
              <a:ext uri="{FF2B5EF4-FFF2-40B4-BE49-F238E27FC236}">
                <a16:creationId xmlns:a16="http://schemas.microsoft.com/office/drawing/2014/main" id="{6BB86715-3B30-AF42-8146-8AED3F081932}"/>
              </a:ext>
            </a:extLst>
          </p:cNvPr>
          <p:cNvSpPr>
            <a:spLocks noGrp="1"/>
          </p:cNvSpPr>
          <p:nvPr>
            <p:ph type="body" sz="quarter" idx="86" hasCustomPrompt="1"/>
          </p:nvPr>
        </p:nvSpPr>
        <p:spPr>
          <a:xfrm>
            <a:off x="6027446" y="2825710"/>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8" name="Segnaposto testo 4">
            <a:extLst>
              <a:ext uri="{FF2B5EF4-FFF2-40B4-BE49-F238E27FC236}">
                <a16:creationId xmlns:a16="http://schemas.microsoft.com/office/drawing/2014/main" id="{29D23883-1932-C848-A156-C53AF3C7ADE6}"/>
              </a:ext>
            </a:extLst>
          </p:cNvPr>
          <p:cNvSpPr>
            <a:spLocks noGrp="1"/>
          </p:cNvSpPr>
          <p:nvPr>
            <p:ph type="body" sz="quarter" idx="87" hasCustomPrompt="1"/>
          </p:nvPr>
        </p:nvSpPr>
        <p:spPr>
          <a:xfrm>
            <a:off x="6052937" y="4478275"/>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 name="Rettangolo 3">
            <a:extLst>
              <a:ext uri="{FF2B5EF4-FFF2-40B4-BE49-F238E27FC236}">
                <a16:creationId xmlns:a16="http://schemas.microsoft.com/office/drawing/2014/main" id="{56D4851B-6D4E-AABE-0182-A64541B8A800}"/>
              </a:ext>
            </a:extLst>
          </p:cNvPr>
          <p:cNvSpPr/>
          <p:nvPr userDrawn="1"/>
        </p:nvSpPr>
        <p:spPr>
          <a:xfrm>
            <a:off x="914606" y="1055948"/>
            <a:ext cx="4438415" cy="464838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Ovale 4">
            <a:extLst>
              <a:ext uri="{FF2B5EF4-FFF2-40B4-BE49-F238E27FC236}">
                <a16:creationId xmlns:a16="http://schemas.microsoft.com/office/drawing/2014/main" id="{5399D92A-97E3-F731-78A6-14996E5F2CA2}"/>
              </a:ext>
            </a:extLst>
          </p:cNvPr>
          <p:cNvSpPr/>
          <p:nvPr userDrawn="1"/>
        </p:nvSpPr>
        <p:spPr>
          <a:xfrm>
            <a:off x="2575030"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4BD94D3E-A6EF-858E-3613-A68169007DB4}"/>
              </a:ext>
            </a:extLst>
          </p:cNvPr>
          <p:cNvSpPr/>
          <p:nvPr userDrawn="1"/>
        </p:nvSpPr>
        <p:spPr>
          <a:xfrm>
            <a:off x="3755441"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391D161C-D910-5C0F-D654-300397AA91B5}"/>
              </a:ext>
            </a:extLst>
          </p:cNvPr>
          <p:cNvSpPr/>
          <p:nvPr userDrawn="1"/>
        </p:nvSpPr>
        <p:spPr>
          <a:xfrm>
            <a:off x="1395545" y="15559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testo 28">
            <a:extLst>
              <a:ext uri="{FF2B5EF4-FFF2-40B4-BE49-F238E27FC236}">
                <a16:creationId xmlns:a16="http://schemas.microsoft.com/office/drawing/2014/main" id="{8B2B3066-FCA1-1B07-A136-EA96BBA80A86}"/>
              </a:ext>
            </a:extLst>
          </p:cNvPr>
          <p:cNvSpPr>
            <a:spLocks noGrp="1"/>
          </p:cNvSpPr>
          <p:nvPr>
            <p:ph type="body" sz="quarter" idx="17" hasCustomPrompt="1"/>
          </p:nvPr>
        </p:nvSpPr>
        <p:spPr>
          <a:xfrm>
            <a:off x="3874984"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9" name="Segnaposto testo 4">
            <a:extLst>
              <a:ext uri="{FF2B5EF4-FFF2-40B4-BE49-F238E27FC236}">
                <a16:creationId xmlns:a16="http://schemas.microsoft.com/office/drawing/2014/main" id="{FFF5D284-8560-7006-7D1F-8EB7E8537CA9}"/>
              </a:ext>
            </a:extLst>
          </p:cNvPr>
          <p:cNvSpPr>
            <a:spLocks noGrp="1"/>
          </p:cNvSpPr>
          <p:nvPr>
            <p:ph type="body" sz="quarter" idx="41" hasCustomPrompt="1"/>
          </p:nvPr>
        </p:nvSpPr>
        <p:spPr>
          <a:xfrm>
            <a:off x="3832830"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 name="Segnaposto testo 28">
            <a:extLst>
              <a:ext uri="{FF2B5EF4-FFF2-40B4-BE49-F238E27FC236}">
                <a16:creationId xmlns:a16="http://schemas.microsoft.com/office/drawing/2014/main" id="{ABB0E61A-1970-742A-AC41-FC9B49F6DC7C}"/>
              </a:ext>
            </a:extLst>
          </p:cNvPr>
          <p:cNvSpPr>
            <a:spLocks noGrp="1"/>
          </p:cNvSpPr>
          <p:nvPr>
            <p:ph type="body" sz="quarter" idx="42" hasCustomPrompt="1"/>
          </p:nvPr>
        </p:nvSpPr>
        <p:spPr>
          <a:xfrm>
            <a:off x="2694573"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 name="Segnaposto testo 4">
            <a:extLst>
              <a:ext uri="{FF2B5EF4-FFF2-40B4-BE49-F238E27FC236}">
                <a16:creationId xmlns:a16="http://schemas.microsoft.com/office/drawing/2014/main" id="{D58AE7B4-F25B-A979-13C6-9D60CDC8A96D}"/>
              </a:ext>
            </a:extLst>
          </p:cNvPr>
          <p:cNvSpPr>
            <a:spLocks noGrp="1"/>
          </p:cNvSpPr>
          <p:nvPr>
            <p:ph type="body" sz="quarter" idx="43" hasCustomPrompt="1"/>
          </p:nvPr>
        </p:nvSpPr>
        <p:spPr>
          <a:xfrm>
            <a:off x="2652419"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2" name="Segnaposto testo 28">
            <a:extLst>
              <a:ext uri="{FF2B5EF4-FFF2-40B4-BE49-F238E27FC236}">
                <a16:creationId xmlns:a16="http://schemas.microsoft.com/office/drawing/2014/main" id="{A64CE7A4-274E-25EE-4A04-F4CAE766312C}"/>
              </a:ext>
            </a:extLst>
          </p:cNvPr>
          <p:cNvSpPr>
            <a:spLocks noGrp="1"/>
          </p:cNvSpPr>
          <p:nvPr>
            <p:ph type="body" sz="quarter" idx="44" hasCustomPrompt="1"/>
          </p:nvPr>
        </p:nvSpPr>
        <p:spPr>
          <a:xfrm>
            <a:off x="1515088" y="18587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3" name="Segnaposto testo 4">
            <a:extLst>
              <a:ext uri="{FF2B5EF4-FFF2-40B4-BE49-F238E27FC236}">
                <a16:creationId xmlns:a16="http://schemas.microsoft.com/office/drawing/2014/main" id="{FBA8533B-F5E6-A915-0C7A-0137C2075C2A}"/>
              </a:ext>
            </a:extLst>
          </p:cNvPr>
          <p:cNvSpPr>
            <a:spLocks noGrp="1"/>
          </p:cNvSpPr>
          <p:nvPr>
            <p:ph type="body" sz="quarter" idx="45" hasCustomPrompt="1"/>
          </p:nvPr>
        </p:nvSpPr>
        <p:spPr>
          <a:xfrm>
            <a:off x="1472934" y="21064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4" name="Segnaposto testo 4">
            <a:extLst>
              <a:ext uri="{FF2B5EF4-FFF2-40B4-BE49-F238E27FC236}">
                <a16:creationId xmlns:a16="http://schemas.microsoft.com/office/drawing/2014/main" id="{E626BD09-F65A-AF98-CFDA-65C3714364CA}"/>
              </a:ext>
            </a:extLst>
          </p:cNvPr>
          <p:cNvSpPr>
            <a:spLocks noGrp="1"/>
          </p:cNvSpPr>
          <p:nvPr>
            <p:ph type="body" sz="quarter" idx="3" hasCustomPrompt="1"/>
          </p:nvPr>
        </p:nvSpPr>
        <p:spPr>
          <a:xfrm>
            <a:off x="914606" y="1192860"/>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5" name="Segnaposto testo 4">
            <a:extLst>
              <a:ext uri="{FF2B5EF4-FFF2-40B4-BE49-F238E27FC236}">
                <a16:creationId xmlns:a16="http://schemas.microsoft.com/office/drawing/2014/main" id="{1A2BAC85-F59C-81AB-70AA-85431F7603D9}"/>
              </a:ext>
            </a:extLst>
          </p:cNvPr>
          <p:cNvSpPr>
            <a:spLocks noGrp="1"/>
          </p:cNvSpPr>
          <p:nvPr>
            <p:ph type="body" sz="quarter" idx="69" hasCustomPrompt="1"/>
          </p:nvPr>
        </p:nvSpPr>
        <p:spPr>
          <a:xfrm>
            <a:off x="3541230" y="28690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6" name="Segnaposto testo 4">
            <a:extLst>
              <a:ext uri="{FF2B5EF4-FFF2-40B4-BE49-F238E27FC236}">
                <a16:creationId xmlns:a16="http://schemas.microsoft.com/office/drawing/2014/main" id="{637A38D5-8701-AF27-5939-6E6E9A575933}"/>
              </a:ext>
            </a:extLst>
          </p:cNvPr>
          <p:cNvSpPr>
            <a:spLocks noGrp="1"/>
          </p:cNvSpPr>
          <p:nvPr>
            <p:ph type="body" sz="quarter" idx="71" hasCustomPrompt="1"/>
          </p:nvPr>
        </p:nvSpPr>
        <p:spPr>
          <a:xfrm>
            <a:off x="1961985" y="28690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0C1CF735-88EA-CFFF-10BF-FA125149B3C0}"/>
              </a:ext>
            </a:extLst>
          </p:cNvPr>
          <p:cNvSpPr>
            <a:spLocks noGrp="1"/>
          </p:cNvSpPr>
          <p:nvPr>
            <p:ph type="body" sz="quarter" idx="72" hasCustomPrompt="1"/>
          </p:nvPr>
        </p:nvSpPr>
        <p:spPr>
          <a:xfrm>
            <a:off x="3541230" y="33222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 name="Segnaposto testo 4">
            <a:extLst>
              <a:ext uri="{FF2B5EF4-FFF2-40B4-BE49-F238E27FC236}">
                <a16:creationId xmlns:a16="http://schemas.microsoft.com/office/drawing/2014/main" id="{590D2354-412C-4DB8-9D73-306F2671C4EE}"/>
              </a:ext>
            </a:extLst>
          </p:cNvPr>
          <p:cNvSpPr>
            <a:spLocks noGrp="1"/>
          </p:cNvSpPr>
          <p:nvPr>
            <p:ph type="body" sz="quarter" idx="73" hasCustomPrompt="1"/>
          </p:nvPr>
        </p:nvSpPr>
        <p:spPr>
          <a:xfrm>
            <a:off x="1961985" y="33222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9" name="Segnaposto testo 4">
            <a:extLst>
              <a:ext uri="{FF2B5EF4-FFF2-40B4-BE49-F238E27FC236}">
                <a16:creationId xmlns:a16="http://schemas.microsoft.com/office/drawing/2014/main" id="{59408033-E645-4759-A614-42629D1423D8}"/>
              </a:ext>
            </a:extLst>
          </p:cNvPr>
          <p:cNvSpPr>
            <a:spLocks noGrp="1"/>
          </p:cNvSpPr>
          <p:nvPr>
            <p:ph type="body" sz="quarter" idx="74" hasCustomPrompt="1"/>
          </p:nvPr>
        </p:nvSpPr>
        <p:spPr>
          <a:xfrm>
            <a:off x="3541230" y="37913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0" name="Segnaposto testo 4">
            <a:extLst>
              <a:ext uri="{FF2B5EF4-FFF2-40B4-BE49-F238E27FC236}">
                <a16:creationId xmlns:a16="http://schemas.microsoft.com/office/drawing/2014/main" id="{A9096D92-516E-CE9C-6E44-DA781BAC7554}"/>
              </a:ext>
            </a:extLst>
          </p:cNvPr>
          <p:cNvSpPr>
            <a:spLocks noGrp="1"/>
          </p:cNvSpPr>
          <p:nvPr>
            <p:ph type="body" sz="quarter" idx="75" hasCustomPrompt="1"/>
          </p:nvPr>
        </p:nvSpPr>
        <p:spPr>
          <a:xfrm>
            <a:off x="1961985" y="37913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FD8A2605-2353-A24F-8800-15949909133D}"/>
              </a:ext>
            </a:extLst>
          </p:cNvPr>
          <p:cNvSpPr>
            <a:spLocks noGrp="1"/>
          </p:cNvSpPr>
          <p:nvPr>
            <p:ph type="body" sz="quarter" idx="76" hasCustomPrompt="1"/>
          </p:nvPr>
        </p:nvSpPr>
        <p:spPr>
          <a:xfrm>
            <a:off x="3541230" y="42561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Segnaposto testo 4">
            <a:extLst>
              <a:ext uri="{FF2B5EF4-FFF2-40B4-BE49-F238E27FC236}">
                <a16:creationId xmlns:a16="http://schemas.microsoft.com/office/drawing/2014/main" id="{51995B46-C116-E8EE-C564-2AE927735817}"/>
              </a:ext>
            </a:extLst>
          </p:cNvPr>
          <p:cNvSpPr>
            <a:spLocks noGrp="1"/>
          </p:cNvSpPr>
          <p:nvPr>
            <p:ph type="body" sz="quarter" idx="77" hasCustomPrompt="1"/>
          </p:nvPr>
        </p:nvSpPr>
        <p:spPr>
          <a:xfrm>
            <a:off x="1961985" y="42561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D90A6514-2057-BD8A-1871-10AD6486B48C}"/>
              </a:ext>
            </a:extLst>
          </p:cNvPr>
          <p:cNvSpPr>
            <a:spLocks noGrp="1"/>
          </p:cNvSpPr>
          <p:nvPr>
            <p:ph type="body" sz="quarter" idx="78" hasCustomPrompt="1"/>
          </p:nvPr>
        </p:nvSpPr>
        <p:spPr>
          <a:xfrm>
            <a:off x="3541230" y="47332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4" name="Segnaposto testo 4">
            <a:extLst>
              <a:ext uri="{FF2B5EF4-FFF2-40B4-BE49-F238E27FC236}">
                <a16:creationId xmlns:a16="http://schemas.microsoft.com/office/drawing/2014/main" id="{B70BEF7B-D937-B95A-0233-467D4873E61D}"/>
              </a:ext>
            </a:extLst>
          </p:cNvPr>
          <p:cNvSpPr>
            <a:spLocks noGrp="1"/>
          </p:cNvSpPr>
          <p:nvPr>
            <p:ph type="body" sz="quarter" idx="79" hasCustomPrompt="1"/>
          </p:nvPr>
        </p:nvSpPr>
        <p:spPr>
          <a:xfrm>
            <a:off x="1961985" y="47332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5" name="Segnaposto testo 4">
            <a:extLst>
              <a:ext uri="{FF2B5EF4-FFF2-40B4-BE49-F238E27FC236}">
                <a16:creationId xmlns:a16="http://schemas.microsoft.com/office/drawing/2014/main" id="{8F3347FC-8E25-FBF4-07EA-94B6C0B0FCA8}"/>
              </a:ext>
            </a:extLst>
          </p:cNvPr>
          <p:cNvSpPr>
            <a:spLocks noGrp="1"/>
          </p:cNvSpPr>
          <p:nvPr>
            <p:ph type="body" sz="quarter" idx="80" hasCustomPrompt="1"/>
          </p:nvPr>
        </p:nvSpPr>
        <p:spPr>
          <a:xfrm>
            <a:off x="3541230" y="51864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6" name="Segnaposto testo 4">
            <a:extLst>
              <a:ext uri="{FF2B5EF4-FFF2-40B4-BE49-F238E27FC236}">
                <a16:creationId xmlns:a16="http://schemas.microsoft.com/office/drawing/2014/main" id="{A0409C4A-05DF-6C6B-1AC3-AFBD820738E6}"/>
              </a:ext>
            </a:extLst>
          </p:cNvPr>
          <p:cNvSpPr>
            <a:spLocks noGrp="1"/>
          </p:cNvSpPr>
          <p:nvPr>
            <p:ph type="body" sz="quarter" idx="81" hasCustomPrompt="1"/>
          </p:nvPr>
        </p:nvSpPr>
        <p:spPr>
          <a:xfrm>
            <a:off x="1961985" y="51864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27" name="Connettore 1 26">
            <a:extLst>
              <a:ext uri="{FF2B5EF4-FFF2-40B4-BE49-F238E27FC236}">
                <a16:creationId xmlns:a16="http://schemas.microsoft.com/office/drawing/2014/main" id="{AF8699B3-6E35-A044-79D4-9ABBD39A9626}"/>
              </a:ext>
            </a:extLst>
          </p:cNvPr>
          <p:cNvCxnSpPr>
            <a:cxnSpLocks/>
          </p:cNvCxnSpPr>
          <p:nvPr userDrawn="1"/>
        </p:nvCxnSpPr>
        <p:spPr>
          <a:xfrm>
            <a:off x="1605685" y="3254409"/>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9C74E32C-6247-8D7C-F11E-F81453433F4C}"/>
              </a:ext>
            </a:extLst>
          </p:cNvPr>
          <p:cNvCxnSpPr>
            <a:cxnSpLocks/>
          </p:cNvCxnSpPr>
          <p:nvPr userDrawn="1"/>
        </p:nvCxnSpPr>
        <p:spPr>
          <a:xfrm>
            <a:off x="1605685" y="3713597"/>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326532F6-95E0-8020-6846-221760C0D47C}"/>
              </a:ext>
            </a:extLst>
          </p:cNvPr>
          <p:cNvCxnSpPr>
            <a:cxnSpLocks/>
          </p:cNvCxnSpPr>
          <p:nvPr userDrawn="1"/>
        </p:nvCxnSpPr>
        <p:spPr>
          <a:xfrm>
            <a:off x="1605685" y="4172785"/>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53F6FA3C-A545-790E-3203-18FEF0EB54AB}"/>
              </a:ext>
            </a:extLst>
          </p:cNvPr>
          <p:cNvCxnSpPr>
            <a:cxnSpLocks/>
          </p:cNvCxnSpPr>
          <p:nvPr userDrawn="1"/>
        </p:nvCxnSpPr>
        <p:spPr>
          <a:xfrm>
            <a:off x="1605685" y="4631973"/>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ttore 1 30">
            <a:extLst>
              <a:ext uri="{FF2B5EF4-FFF2-40B4-BE49-F238E27FC236}">
                <a16:creationId xmlns:a16="http://schemas.microsoft.com/office/drawing/2014/main" id="{84D40EE2-09A2-5BBD-6325-5AB195154E14}"/>
              </a:ext>
            </a:extLst>
          </p:cNvPr>
          <p:cNvCxnSpPr>
            <a:cxnSpLocks/>
          </p:cNvCxnSpPr>
          <p:nvPr userDrawn="1"/>
        </p:nvCxnSpPr>
        <p:spPr>
          <a:xfrm>
            <a:off x="1605685" y="5091160"/>
            <a:ext cx="1621212"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649C23CB-2E03-A932-2D05-6F7E87E7DE2F}"/>
              </a:ext>
            </a:extLst>
          </p:cNvPr>
          <p:cNvCxnSpPr>
            <a:cxnSpLocks/>
          </p:cNvCxnSpPr>
          <p:nvPr userDrawn="1"/>
        </p:nvCxnSpPr>
        <p:spPr>
          <a:xfrm>
            <a:off x="3362923" y="32544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6758940F-3E60-5E82-95A2-0BCDD23842A7}"/>
              </a:ext>
            </a:extLst>
          </p:cNvPr>
          <p:cNvCxnSpPr>
            <a:cxnSpLocks/>
          </p:cNvCxnSpPr>
          <p:nvPr userDrawn="1"/>
        </p:nvCxnSpPr>
        <p:spPr>
          <a:xfrm>
            <a:off x="3362923" y="37135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E9478393-C2F9-08E0-13BC-5AE2B461C522}"/>
              </a:ext>
            </a:extLst>
          </p:cNvPr>
          <p:cNvCxnSpPr>
            <a:cxnSpLocks/>
          </p:cNvCxnSpPr>
          <p:nvPr userDrawn="1"/>
        </p:nvCxnSpPr>
        <p:spPr>
          <a:xfrm>
            <a:off x="3362923" y="41727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5A30AA34-DDE4-FFA3-93EB-3BAD40B0C53F}"/>
              </a:ext>
            </a:extLst>
          </p:cNvPr>
          <p:cNvCxnSpPr>
            <a:cxnSpLocks/>
          </p:cNvCxnSpPr>
          <p:nvPr userDrawn="1"/>
        </p:nvCxnSpPr>
        <p:spPr>
          <a:xfrm>
            <a:off x="3362923" y="46319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2017E248-BFAB-561D-47DE-62B6C4DEF249}"/>
              </a:ext>
            </a:extLst>
          </p:cNvPr>
          <p:cNvCxnSpPr>
            <a:cxnSpLocks/>
          </p:cNvCxnSpPr>
          <p:nvPr userDrawn="1"/>
        </p:nvCxnSpPr>
        <p:spPr>
          <a:xfrm>
            <a:off x="3362923" y="50911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37" name="Segnaposto testo 28">
            <a:extLst>
              <a:ext uri="{FF2B5EF4-FFF2-40B4-BE49-F238E27FC236}">
                <a16:creationId xmlns:a16="http://schemas.microsoft.com/office/drawing/2014/main" id="{A9B82C80-4910-6E97-7813-E3E4D32BFA04}"/>
              </a:ext>
            </a:extLst>
          </p:cNvPr>
          <p:cNvSpPr>
            <a:spLocks noGrp="1"/>
          </p:cNvSpPr>
          <p:nvPr>
            <p:ph type="body" sz="quarter" idx="88"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878292693"/>
      </p:ext>
    </p:extLst>
  </p:cSld>
  <p:clrMapOvr>
    <a:masterClrMapping/>
  </p:clrMapOvr>
  <p:extLst>
    <p:ext uri="{DCECCB84-F9BA-43D5-87BE-67443E8EF086}">
      <p15:sldGuideLst xmlns:p15="http://schemas.microsoft.com/office/powerpoint/2012/main">
        <p15:guide id="1" orient="horz" pos="3612" userDrawn="1">
          <p15:clr>
            <a:srgbClr val="FBAE40"/>
          </p15:clr>
        </p15:guide>
        <p15:guide id="2" pos="6448"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ella_INFO(3)">
    <p:spTree>
      <p:nvGrpSpPr>
        <p:cNvPr id="1" name=""/>
        <p:cNvGrpSpPr/>
        <p:nvPr/>
      </p:nvGrpSpPr>
      <p:grpSpPr>
        <a:xfrm>
          <a:off x="0" y="0"/>
          <a:ext cx="0" cy="0"/>
          <a:chOff x="0" y="0"/>
          <a:chExt cx="0" cy="0"/>
        </a:xfrm>
      </p:grpSpPr>
      <p:pic>
        <p:nvPicPr>
          <p:cNvPr id="1026" name="Picture 2" descr="😅">
            <a:extLst>
              <a:ext uri="{FF2B5EF4-FFF2-40B4-BE49-F238E27FC236}">
                <a16:creationId xmlns:a16="http://schemas.microsoft.com/office/drawing/2014/main" id="{B40178D5-823D-4242-BD1F-1734D5A85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7" y="-136525"/>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57" name="Rettangolo 56">
            <a:extLst>
              <a:ext uri="{FF2B5EF4-FFF2-40B4-BE49-F238E27FC236}">
                <a16:creationId xmlns:a16="http://schemas.microsoft.com/office/drawing/2014/main" id="{81934725-A30F-F040-8D85-3C9DA6F9D2C9}"/>
              </a:ext>
            </a:extLst>
          </p:cNvPr>
          <p:cNvSpPr/>
          <p:nvPr userDrawn="1"/>
        </p:nvSpPr>
        <p:spPr>
          <a:xfrm>
            <a:off x="914606" y="1055949"/>
            <a:ext cx="4438415" cy="465189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8" name="Ovale 57">
            <a:extLst>
              <a:ext uri="{FF2B5EF4-FFF2-40B4-BE49-F238E27FC236}">
                <a16:creationId xmlns:a16="http://schemas.microsoft.com/office/drawing/2014/main" id="{CA248436-0272-9B43-ACC4-6BF1F62CCAA2}"/>
              </a:ext>
            </a:extLst>
          </p:cNvPr>
          <p:cNvSpPr/>
          <p:nvPr userDrawn="1"/>
        </p:nvSpPr>
        <p:spPr>
          <a:xfrm>
            <a:off x="2602118"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a:extLst>
              <a:ext uri="{FF2B5EF4-FFF2-40B4-BE49-F238E27FC236}">
                <a16:creationId xmlns:a16="http://schemas.microsoft.com/office/drawing/2014/main" id="{D6C6DBD2-1FFD-E442-BFD4-EDA1D21D2C14}"/>
              </a:ext>
            </a:extLst>
          </p:cNvPr>
          <p:cNvSpPr/>
          <p:nvPr userDrawn="1"/>
        </p:nvSpPr>
        <p:spPr>
          <a:xfrm>
            <a:off x="3949108"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8CB72F17-5E61-8F42-BD47-97837173856D}"/>
              </a:ext>
            </a:extLst>
          </p:cNvPr>
          <p:cNvSpPr/>
          <p:nvPr userDrawn="1"/>
        </p:nvSpPr>
        <p:spPr>
          <a:xfrm>
            <a:off x="1245070" y="1594064"/>
            <a:ext cx="1063390" cy="106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Segnaposto testo 28">
            <a:extLst>
              <a:ext uri="{FF2B5EF4-FFF2-40B4-BE49-F238E27FC236}">
                <a16:creationId xmlns:a16="http://schemas.microsoft.com/office/drawing/2014/main" id="{892213A1-99C5-D841-8798-5E6C51CE7625}"/>
              </a:ext>
            </a:extLst>
          </p:cNvPr>
          <p:cNvSpPr>
            <a:spLocks noGrp="1"/>
          </p:cNvSpPr>
          <p:nvPr userDrawn="1">
            <p:ph type="body" sz="quarter" idx="17" hasCustomPrompt="1"/>
          </p:nvPr>
        </p:nvSpPr>
        <p:spPr>
          <a:xfrm>
            <a:off x="4068651"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7" name="Segnaposto testo 4">
            <a:extLst>
              <a:ext uri="{FF2B5EF4-FFF2-40B4-BE49-F238E27FC236}">
                <a16:creationId xmlns:a16="http://schemas.microsoft.com/office/drawing/2014/main" id="{BB18219E-388D-F942-8E02-C67CCD9E2653}"/>
              </a:ext>
            </a:extLst>
          </p:cNvPr>
          <p:cNvSpPr>
            <a:spLocks noGrp="1"/>
          </p:cNvSpPr>
          <p:nvPr userDrawn="1">
            <p:ph type="body" sz="quarter" idx="41" hasCustomPrompt="1"/>
          </p:nvPr>
        </p:nvSpPr>
        <p:spPr>
          <a:xfrm>
            <a:off x="4026497"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8" name="Segnaposto testo 28">
            <a:extLst>
              <a:ext uri="{FF2B5EF4-FFF2-40B4-BE49-F238E27FC236}">
                <a16:creationId xmlns:a16="http://schemas.microsoft.com/office/drawing/2014/main" id="{E2315182-7029-234A-9565-47373DFAD2C8}"/>
              </a:ext>
            </a:extLst>
          </p:cNvPr>
          <p:cNvSpPr>
            <a:spLocks noGrp="1"/>
          </p:cNvSpPr>
          <p:nvPr userDrawn="1">
            <p:ph type="body" sz="quarter" idx="42" hasCustomPrompt="1"/>
          </p:nvPr>
        </p:nvSpPr>
        <p:spPr>
          <a:xfrm>
            <a:off x="2721661"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09" name="Segnaposto testo 4">
            <a:extLst>
              <a:ext uri="{FF2B5EF4-FFF2-40B4-BE49-F238E27FC236}">
                <a16:creationId xmlns:a16="http://schemas.microsoft.com/office/drawing/2014/main" id="{324EC1B5-B9A7-FF45-99A4-4A448DC28308}"/>
              </a:ext>
            </a:extLst>
          </p:cNvPr>
          <p:cNvSpPr>
            <a:spLocks noGrp="1"/>
          </p:cNvSpPr>
          <p:nvPr userDrawn="1">
            <p:ph type="body" sz="quarter" idx="43" hasCustomPrompt="1"/>
          </p:nvPr>
        </p:nvSpPr>
        <p:spPr>
          <a:xfrm>
            <a:off x="2679507"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10" name="Segnaposto testo 28">
            <a:extLst>
              <a:ext uri="{FF2B5EF4-FFF2-40B4-BE49-F238E27FC236}">
                <a16:creationId xmlns:a16="http://schemas.microsoft.com/office/drawing/2014/main" id="{BE9906CC-27F6-124A-9C14-6871530935AE}"/>
              </a:ext>
            </a:extLst>
          </p:cNvPr>
          <p:cNvSpPr>
            <a:spLocks noGrp="1"/>
          </p:cNvSpPr>
          <p:nvPr userDrawn="1">
            <p:ph type="body" sz="quarter" idx="44" hasCustomPrompt="1"/>
          </p:nvPr>
        </p:nvSpPr>
        <p:spPr>
          <a:xfrm>
            <a:off x="1364613" y="1896886"/>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111" name="Segnaposto testo 4">
            <a:extLst>
              <a:ext uri="{FF2B5EF4-FFF2-40B4-BE49-F238E27FC236}">
                <a16:creationId xmlns:a16="http://schemas.microsoft.com/office/drawing/2014/main" id="{44448535-6A2B-DE4E-A479-7014CE6A4DF8}"/>
              </a:ext>
            </a:extLst>
          </p:cNvPr>
          <p:cNvSpPr>
            <a:spLocks noGrp="1"/>
          </p:cNvSpPr>
          <p:nvPr userDrawn="1">
            <p:ph type="body" sz="quarter" idx="45" hasCustomPrompt="1"/>
          </p:nvPr>
        </p:nvSpPr>
        <p:spPr>
          <a:xfrm>
            <a:off x="1322459" y="2144516"/>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1" name="Segnaposto testo 4">
            <a:extLst>
              <a:ext uri="{FF2B5EF4-FFF2-40B4-BE49-F238E27FC236}">
                <a16:creationId xmlns:a16="http://schemas.microsoft.com/office/drawing/2014/main" id="{AD442F11-0D42-DD42-8DDE-49D988BE2B89}"/>
              </a:ext>
            </a:extLst>
          </p:cNvPr>
          <p:cNvSpPr>
            <a:spLocks noGrp="1"/>
          </p:cNvSpPr>
          <p:nvPr>
            <p:ph type="body" sz="quarter" idx="69" hasCustomPrompt="1"/>
          </p:nvPr>
        </p:nvSpPr>
        <p:spPr>
          <a:xfrm>
            <a:off x="4042218"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4" name="Segnaposto testo 4">
            <a:extLst>
              <a:ext uri="{FF2B5EF4-FFF2-40B4-BE49-F238E27FC236}">
                <a16:creationId xmlns:a16="http://schemas.microsoft.com/office/drawing/2014/main" id="{9A0D780E-FF1C-9D4E-879D-74D6922BBA5C}"/>
              </a:ext>
            </a:extLst>
          </p:cNvPr>
          <p:cNvSpPr>
            <a:spLocks noGrp="1"/>
          </p:cNvSpPr>
          <p:nvPr>
            <p:ph type="body" sz="quarter" idx="72" hasCustomPrompt="1"/>
          </p:nvPr>
        </p:nvSpPr>
        <p:spPr>
          <a:xfrm>
            <a:off x="4042218"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6" name="Segnaposto testo 4">
            <a:extLst>
              <a:ext uri="{FF2B5EF4-FFF2-40B4-BE49-F238E27FC236}">
                <a16:creationId xmlns:a16="http://schemas.microsoft.com/office/drawing/2014/main" id="{6C0E49D7-E84C-294D-A439-1CC455BA5A90}"/>
              </a:ext>
            </a:extLst>
          </p:cNvPr>
          <p:cNvSpPr>
            <a:spLocks noGrp="1"/>
          </p:cNvSpPr>
          <p:nvPr>
            <p:ph type="body" sz="quarter" idx="74" hasCustomPrompt="1"/>
          </p:nvPr>
        </p:nvSpPr>
        <p:spPr>
          <a:xfrm>
            <a:off x="4042218"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78" name="Segnaposto testo 4">
            <a:extLst>
              <a:ext uri="{FF2B5EF4-FFF2-40B4-BE49-F238E27FC236}">
                <a16:creationId xmlns:a16="http://schemas.microsoft.com/office/drawing/2014/main" id="{2E9C8F96-1BA5-6742-8D2E-F899D8B9AC67}"/>
              </a:ext>
            </a:extLst>
          </p:cNvPr>
          <p:cNvSpPr>
            <a:spLocks noGrp="1"/>
          </p:cNvSpPr>
          <p:nvPr>
            <p:ph type="body" sz="quarter" idx="76" hasCustomPrompt="1"/>
          </p:nvPr>
        </p:nvSpPr>
        <p:spPr>
          <a:xfrm>
            <a:off x="4042218"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0" name="Segnaposto testo 4">
            <a:extLst>
              <a:ext uri="{FF2B5EF4-FFF2-40B4-BE49-F238E27FC236}">
                <a16:creationId xmlns:a16="http://schemas.microsoft.com/office/drawing/2014/main" id="{EC96CD88-E8E7-0D4A-8147-D93546DC0518}"/>
              </a:ext>
            </a:extLst>
          </p:cNvPr>
          <p:cNvSpPr>
            <a:spLocks noGrp="1"/>
          </p:cNvSpPr>
          <p:nvPr>
            <p:ph type="body" sz="quarter" idx="78" hasCustomPrompt="1"/>
          </p:nvPr>
        </p:nvSpPr>
        <p:spPr>
          <a:xfrm>
            <a:off x="4042218"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82" name="Segnaposto testo 4">
            <a:extLst>
              <a:ext uri="{FF2B5EF4-FFF2-40B4-BE49-F238E27FC236}">
                <a16:creationId xmlns:a16="http://schemas.microsoft.com/office/drawing/2014/main" id="{C6591047-156D-4540-A5A2-68B32001F7C0}"/>
              </a:ext>
            </a:extLst>
          </p:cNvPr>
          <p:cNvSpPr>
            <a:spLocks noGrp="1"/>
          </p:cNvSpPr>
          <p:nvPr>
            <p:ph type="body" sz="quarter" idx="80" hasCustomPrompt="1"/>
          </p:nvPr>
        </p:nvSpPr>
        <p:spPr>
          <a:xfrm>
            <a:off x="4042218"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242" name="Connettore 1 241">
            <a:extLst>
              <a:ext uri="{FF2B5EF4-FFF2-40B4-BE49-F238E27FC236}">
                <a16:creationId xmlns:a16="http://schemas.microsoft.com/office/drawing/2014/main" id="{A4548424-EFA6-4241-AF83-10721CF3C22D}"/>
              </a:ext>
            </a:extLst>
          </p:cNvPr>
          <p:cNvCxnSpPr>
            <a:cxnSpLocks/>
          </p:cNvCxnSpPr>
          <p:nvPr userDrawn="1"/>
        </p:nvCxnSpPr>
        <p:spPr>
          <a:xfrm>
            <a:off x="3863911"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3" name="Connettore 1 242">
            <a:extLst>
              <a:ext uri="{FF2B5EF4-FFF2-40B4-BE49-F238E27FC236}">
                <a16:creationId xmlns:a16="http://schemas.microsoft.com/office/drawing/2014/main" id="{BD535DAB-7427-2C4C-B333-E58F74B6C4BA}"/>
              </a:ext>
            </a:extLst>
          </p:cNvPr>
          <p:cNvCxnSpPr>
            <a:cxnSpLocks/>
          </p:cNvCxnSpPr>
          <p:nvPr userDrawn="1"/>
        </p:nvCxnSpPr>
        <p:spPr>
          <a:xfrm>
            <a:off x="3863911"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4" name="Connettore 1 243">
            <a:extLst>
              <a:ext uri="{FF2B5EF4-FFF2-40B4-BE49-F238E27FC236}">
                <a16:creationId xmlns:a16="http://schemas.microsoft.com/office/drawing/2014/main" id="{20ABC550-C7BC-5143-9222-30AE93EDB01B}"/>
              </a:ext>
            </a:extLst>
          </p:cNvPr>
          <p:cNvCxnSpPr>
            <a:cxnSpLocks/>
          </p:cNvCxnSpPr>
          <p:nvPr userDrawn="1"/>
        </p:nvCxnSpPr>
        <p:spPr>
          <a:xfrm>
            <a:off x="3863911"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5" name="Connettore 1 244">
            <a:extLst>
              <a:ext uri="{FF2B5EF4-FFF2-40B4-BE49-F238E27FC236}">
                <a16:creationId xmlns:a16="http://schemas.microsoft.com/office/drawing/2014/main" id="{2E9C101E-2E3E-6448-A2F6-630B3B6EA3D2}"/>
              </a:ext>
            </a:extLst>
          </p:cNvPr>
          <p:cNvCxnSpPr>
            <a:cxnSpLocks/>
          </p:cNvCxnSpPr>
          <p:nvPr userDrawn="1"/>
        </p:nvCxnSpPr>
        <p:spPr>
          <a:xfrm>
            <a:off x="3863911"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246" name="Connettore 1 245">
            <a:extLst>
              <a:ext uri="{FF2B5EF4-FFF2-40B4-BE49-F238E27FC236}">
                <a16:creationId xmlns:a16="http://schemas.microsoft.com/office/drawing/2014/main" id="{5232392C-6C8E-CE44-A7DB-A336151F60C7}"/>
              </a:ext>
            </a:extLst>
          </p:cNvPr>
          <p:cNvCxnSpPr>
            <a:cxnSpLocks/>
          </p:cNvCxnSpPr>
          <p:nvPr userDrawn="1"/>
        </p:nvCxnSpPr>
        <p:spPr>
          <a:xfrm>
            <a:off x="3863911"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43" name="Segnaposto testo 4">
            <a:extLst>
              <a:ext uri="{FF2B5EF4-FFF2-40B4-BE49-F238E27FC236}">
                <a16:creationId xmlns:a16="http://schemas.microsoft.com/office/drawing/2014/main" id="{96D0A749-2F1B-DA4A-959D-4BA041F6D18E}"/>
              </a:ext>
            </a:extLst>
          </p:cNvPr>
          <p:cNvSpPr>
            <a:spLocks noGrp="1"/>
          </p:cNvSpPr>
          <p:nvPr>
            <p:ph type="body" sz="quarter" idx="86" hasCustomPrompt="1"/>
          </p:nvPr>
        </p:nvSpPr>
        <p:spPr>
          <a:xfrm>
            <a:off x="2679507"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4" name="Segnaposto testo 4">
            <a:extLst>
              <a:ext uri="{FF2B5EF4-FFF2-40B4-BE49-F238E27FC236}">
                <a16:creationId xmlns:a16="http://schemas.microsoft.com/office/drawing/2014/main" id="{9FEEA299-0828-9E43-BE4F-41747B874593}"/>
              </a:ext>
            </a:extLst>
          </p:cNvPr>
          <p:cNvSpPr>
            <a:spLocks noGrp="1"/>
          </p:cNvSpPr>
          <p:nvPr>
            <p:ph type="body" sz="quarter" idx="87" hasCustomPrompt="1"/>
          </p:nvPr>
        </p:nvSpPr>
        <p:spPr>
          <a:xfrm>
            <a:off x="2679507"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5" name="Segnaposto testo 4">
            <a:extLst>
              <a:ext uri="{FF2B5EF4-FFF2-40B4-BE49-F238E27FC236}">
                <a16:creationId xmlns:a16="http://schemas.microsoft.com/office/drawing/2014/main" id="{B002FA49-B0EB-144B-AF10-36188B8DAA00}"/>
              </a:ext>
            </a:extLst>
          </p:cNvPr>
          <p:cNvSpPr>
            <a:spLocks noGrp="1"/>
          </p:cNvSpPr>
          <p:nvPr>
            <p:ph type="body" sz="quarter" idx="88" hasCustomPrompt="1"/>
          </p:nvPr>
        </p:nvSpPr>
        <p:spPr>
          <a:xfrm>
            <a:off x="2679507"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6" name="Segnaposto testo 4">
            <a:extLst>
              <a:ext uri="{FF2B5EF4-FFF2-40B4-BE49-F238E27FC236}">
                <a16:creationId xmlns:a16="http://schemas.microsoft.com/office/drawing/2014/main" id="{5531B9F5-AA07-6044-BDD1-146C57F2EE16}"/>
              </a:ext>
            </a:extLst>
          </p:cNvPr>
          <p:cNvSpPr>
            <a:spLocks noGrp="1"/>
          </p:cNvSpPr>
          <p:nvPr>
            <p:ph type="body" sz="quarter" idx="89" hasCustomPrompt="1"/>
          </p:nvPr>
        </p:nvSpPr>
        <p:spPr>
          <a:xfrm>
            <a:off x="2679507"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7" name="Segnaposto testo 4">
            <a:extLst>
              <a:ext uri="{FF2B5EF4-FFF2-40B4-BE49-F238E27FC236}">
                <a16:creationId xmlns:a16="http://schemas.microsoft.com/office/drawing/2014/main" id="{81E4C19C-5814-DE45-B9A9-5BCAEEC4DEAE}"/>
              </a:ext>
            </a:extLst>
          </p:cNvPr>
          <p:cNvSpPr>
            <a:spLocks noGrp="1"/>
          </p:cNvSpPr>
          <p:nvPr>
            <p:ph type="body" sz="quarter" idx="90" hasCustomPrompt="1"/>
          </p:nvPr>
        </p:nvSpPr>
        <p:spPr>
          <a:xfrm>
            <a:off x="2679507"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9" name="Segnaposto testo 4">
            <a:extLst>
              <a:ext uri="{FF2B5EF4-FFF2-40B4-BE49-F238E27FC236}">
                <a16:creationId xmlns:a16="http://schemas.microsoft.com/office/drawing/2014/main" id="{AA86CB00-BCEB-D74E-8E2C-358946586DF5}"/>
              </a:ext>
            </a:extLst>
          </p:cNvPr>
          <p:cNvSpPr>
            <a:spLocks noGrp="1"/>
          </p:cNvSpPr>
          <p:nvPr>
            <p:ph type="body" sz="quarter" idx="91" hasCustomPrompt="1"/>
          </p:nvPr>
        </p:nvSpPr>
        <p:spPr>
          <a:xfrm>
            <a:off x="2679507"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50" name="Connettore 1 49">
            <a:extLst>
              <a:ext uri="{FF2B5EF4-FFF2-40B4-BE49-F238E27FC236}">
                <a16:creationId xmlns:a16="http://schemas.microsoft.com/office/drawing/2014/main" id="{9A5E76AF-7A1F-3D4F-A042-FA4EEEC8EED3}"/>
              </a:ext>
            </a:extLst>
          </p:cNvPr>
          <p:cNvCxnSpPr>
            <a:cxnSpLocks/>
          </p:cNvCxnSpPr>
          <p:nvPr userDrawn="1"/>
        </p:nvCxnSpPr>
        <p:spPr>
          <a:xfrm>
            <a:off x="2501200"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B83F07C6-CB3F-B04C-B627-2E5A77804CF4}"/>
              </a:ext>
            </a:extLst>
          </p:cNvPr>
          <p:cNvCxnSpPr>
            <a:cxnSpLocks/>
          </p:cNvCxnSpPr>
          <p:nvPr userDrawn="1"/>
        </p:nvCxnSpPr>
        <p:spPr>
          <a:xfrm>
            <a:off x="2501200"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FC8593CF-6119-744C-8966-BFB3F510F418}"/>
              </a:ext>
            </a:extLst>
          </p:cNvPr>
          <p:cNvCxnSpPr>
            <a:cxnSpLocks/>
          </p:cNvCxnSpPr>
          <p:nvPr userDrawn="1"/>
        </p:nvCxnSpPr>
        <p:spPr>
          <a:xfrm>
            <a:off x="2501200"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A1903B82-2871-9C41-A70B-7738D5483A11}"/>
              </a:ext>
            </a:extLst>
          </p:cNvPr>
          <p:cNvCxnSpPr>
            <a:cxnSpLocks/>
          </p:cNvCxnSpPr>
          <p:nvPr userDrawn="1"/>
        </p:nvCxnSpPr>
        <p:spPr>
          <a:xfrm>
            <a:off x="2501200"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7B768333-5BCA-7A4B-9322-5623916EEF84}"/>
              </a:ext>
            </a:extLst>
          </p:cNvPr>
          <p:cNvCxnSpPr>
            <a:cxnSpLocks/>
          </p:cNvCxnSpPr>
          <p:nvPr userDrawn="1"/>
        </p:nvCxnSpPr>
        <p:spPr>
          <a:xfrm>
            <a:off x="2501200"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55" name="Segnaposto testo 4">
            <a:extLst>
              <a:ext uri="{FF2B5EF4-FFF2-40B4-BE49-F238E27FC236}">
                <a16:creationId xmlns:a16="http://schemas.microsoft.com/office/drawing/2014/main" id="{877C00F1-C446-1846-9F41-D3DC77E392C6}"/>
              </a:ext>
            </a:extLst>
          </p:cNvPr>
          <p:cNvSpPr>
            <a:spLocks noGrp="1"/>
          </p:cNvSpPr>
          <p:nvPr>
            <p:ph type="body" sz="quarter" idx="92" hasCustomPrompt="1"/>
          </p:nvPr>
        </p:nvSpPr>
        <p:spPr>
          <a:xfrm>
            <a:off x="1314506" y="290710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6" name="Segnaposto testo 4">
            <a:extLst>
              <a:ext uri="{FF2B5EF4-FFF2-40B4-BE49-F238E27FC236}">
                <a16:creationId xmlns:a16="http://schemas.microsoft.com/office/drawing/2014/main" id="{877DCCB7-BC08-EE4B-8CF0-14641592D39B}"/>
              </a:ext>
            </a:extLst>
          </p:cNvPr>
          <p:cNvSpPr>
            <a:spLocks noGrp="1"/>
          </p:cNvSpPr>
          <p:nvPr>
            <p:ph type="body" sz="quarter" idx="93" hasCustomPrompt="1"/>
          </p:nvPr>
        </p:nvSpPr>
        <p:spPr>
          <a:xfrm>
            <a:off x="1314506" y="3360335"/>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0" name="Segnaposto testo 4">
            <a:extLst>
              <a:ext uri="{FF2B5EF4-FFF2-40B4-BE49-F238E27FC236}">
                <a16:creationId xmlns:a16="http://schemas.microsoft.com/office/drawing/2014/main" id="{400F5269-27C8-8D4F-B655-AF2A6E53A9E2}"/>
              </a:ext>
            </a:extLst>
          </p:cNvPr>
          <p:cNvSpPr>
            <a:spLocks noGrp="1"/>
          </p:cNvSpPr>
          <p:nvPr>
            <p:ph type="body" sz="quarter" idx="94" hasCustomPrompt="1"/>
          </p:nvPr>
        </p:nvSpPr>
        <p:spPr>
          <a:xfrm>
            <a:off x="1314506" y="382946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1" name="Segnaposto testo 4">
            <a:extLst>
              <a:ext uri="{FF2B5EF4-FFF2-40B4-BE49-F238E27FC236}">
                <a16:creationId xmlns:a16="http://schemas.microsoft.com/office/drawing/2014/main" id="{B327C01A-10E3-5E4A-B88C-415B7215500B}"/>
              </a:ext>
            </a:extLst>
          </p:cNvPr>
          <p:cNvSpPr>
            <a:spLocks noGrp="1"/>
          </p:cNvSpPr>
          <p:nvPr>
            <p:ph type="body" sz="quarter" idx="95" hasCustomPrompt="1"/>
          </p:nvPr>
        </p:nvSpPr>
        <p:spPr>
          <a:xfrm>
            <a:off x="1314506" y="42942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2" name="Segnaposto testo 4">
            <a:extLst>
              <a:ext uri="{FF2B5EF4-FFF2-40B4-BE49-F238E27FC236}">
                <a16:creationId xmlns:a16="http://schemas.microsoft.com/office/drawing/2014/main" id="{AEC41ABE-A6AC-7D45-8276-4D2BA54A5BB5}"/>
              </a:ext>
            </a:extLst>
          </p:cNvPr>
          <p:cNvSpPr>
            <a:spLocks noGrp="1"/>
          </p:cNvSpPr>
          <p:nvPr>
            <p:ph type="body" sz="quarter" idx="96" hasCustomPrompt="1"/>
          </p:nvPr>
        </p:nvSpPr>
        <p:spPr>
          <a:xfrm>
            <a:off x="1314506" y="477135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3" name="Segnaposto testo 4">
            <a:extLst>
              <a:ext uri="{FF2B5EF4-FFF2-40B4-BE49-F238E27FC236}">
                <a16:creationId xmlns:a16="http://schemas.microsoft.com/office/drawing/2014/main" id="{FFF0CE98-CF1F-5E44-9517-47BA3833A0CA}"/>
              </a:ext>
            </a:extLst>
          </p:cNvPr>
          <p:cNvSpPr>
            <a:spLocks noGrp="1"/>
          </p:cNvSpPr>
          <p:nvPr>
            <p:ph type="body" sz="quarter" idx="97" hasCustomPrompt="1"/>
          </p:nvPr>
        </p:nvSpPr>
        <p:spPr>
          <a:xfrm>
            <a:off x="1314506" y="522458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64" name="Connettore 1 63">
            <a:extLst>
              <a:ext uri="{FF2B5EF4-FFF2-40B4-BE49-F238E27FC236}">
                <a16:creationId xmlns:a16="http://schemas.microsoft.com/office/drawing/2014/main" id="{6F296793-A379-B842-86DD-66E5551A5191}"/>
              </a:ext>
            </a:extLst>
          </p:cNvPr>
          <p:cNvCxnSpPr>
            <a:cxnSpLocks/>
          </p:cNvCxnSpPr>
          <p:nvPr userDrawn="1"/>
        </p:nvCxnSpPr>
        <p:spPr>
          <a:xfrm>
            <a:off x="1136199" y="3292509"/>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5" name="Connettore 1 64">
            <a:extLst>
              <a:ext uri="{FF2B5EF4-FFF2-40B4-BE49-F238E27FC236}">
                <a16:creationId xmlns:a16="http://schemas.microsoft.com/office/drawing/2014/main" id="{1E72985A-4991-FA4E-8B09-84D1587D23E9}"/>
              </a:ext>
            </a:extLst>
          </p:cNvPr>
          <p:cNvCxnSpPr>
            <a:cxnSpLocks/>
          </p:cNvCxnSpPr>
          <p:nvPr userDrawn="1"/>
        </p:nvCxnSpPr>
        <p:spPr>
          <a:xfrm>
            <a:off x="1136199" y="3751697"/>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360D589C-2A90-CC4F-BD65-D78045E23B8A}"/>
              </a:ext>
            </a:extLst>
          </p:cNvPr>
          <p:cNvCxnSpPr>
            <a:cxnSpLocks/>
          </p:cNvCxnSpPr>
          <p:nvPr userDrawn="1"/>
        </p:nvCxnSpPr>
        <p:spPr>
          <a:xfrm>
            <a:off x="1136199" y="4210885"/>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7" name="Connettore 1 66">
            <a:extLst>
              <a:ext uri="{FF2B5EF4-FFF2-40B4-BE49-F238E27FC236}">
                <a16:creationId xmlns:a16="http://schemas.microsoft.com/office/drawing/2014/main" id="{8E8F0D14-71DB-AA46-8692-A0173BE16682}"/>
              </a:ext>
            </a:extLst>
          </p:cNvPr>
          <p:cNvCxnSpPr>
            <a:cxnSpLocks/>
          </p:cNvCxnSpPr>
          <p:nvPr userDrawn="1"/>
        </p:nvCxnSpPr>
        <p:spPr>
          <a:xfrm>
            <a:off x="1136199" y="4670073"/>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ttore 1 68">
            <a:extLst>
              <a:ext uri="{FF2B5EF4-FFF2-40B4-BE49-F238E27FC236}">
                <a16:creationId xmlns:a16="http://schemas.microsoft.com/office/drawing/2014/main" id="{DB1308C5-7E3C-7B45-A70F-8CF62C06926F}"/>
              </a:ext>
            </a:extLst>
          </p:cNvPr>
          <p:cNvCxnSpPr>
            <a:cxnSpLocks/>
          </p:cNvCxnSpPr>
          <p:nvPr userDrawn="1"/>
        </p:nvCxnSpPr>
        <p:spPr>
          <a:xfrm>
            <a:off x="1136199" y="5129260"/>
            <a:ext cx="1265226" cy="0"/>
          </a:xfrm>
          <a:prstGeom prst="line">
            <a:avLst/>
          </a:prstGeom>
          <a:ln w="19050">
            <a:solidFill>
              <a:srgbClr val="004F90"/>
            </a:solidFill>
            <a:prstDash val="sysDot"/>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F33854D9-5048-3469-E5F2-718AAD575AE7}"/>
              </a:ext>
            </a:extLst>
          </p:cNvPr>
          <p:cNvSpPr/>
          <p:nvPr userDrawn="1"/>
        </p:nvSpPr>
        <p:spPr>
          <a:xfrm>
            <a:off x="6046672" y="1055948"/>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849DAA25-7801-365F-53C0-141AB0359757}"/>
              </a:ext>
            </a:extLst>
          </p:cNvPr>
          <p:cNvSpPr/>
          <p:nvPr userDrawn="1"/>
        </p:nvSpPr>
        <p:spPr>
          <a:xfrm>
            <a:off x="6046672" y="4373363"/>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D4538456-0872-04AB-933B-895FEBFD91CC}"/>
              </a:ext>
            </a:extLst>
          </p:cNvPr>
          <p:cNvSpPr/>
          <p:nvPr userDrawn="1"/>
        </p:nvSpPr>
        <p:spPr>
          <a:xfrm>
            <a:off x="6021181" y="2720797"/>
            <a:ext cx="5256213" cy="13260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Segnaposto testo 4">
            <a:extLst>
              <a:ext uri="{FF2B5EF4-FFF2-40B4-BE49-F238E27FC236}">
                <a16:creationId xmlns:a16="http://schemas.microsoft.com/office/drawing/2014/main" id="{7D6BD817-3DEB-B8E7-DFDE-E87243E942CA}"/>
              </a:ext>
            </a:extLst>
          </p:cNvPr>
          <p:cNvSpPr>
            <a:spLocks noGrp="1"/>
          </p:cNvSpPr>
          <p:nvPr>
            <p:ph type="body" sz="quarter" idx="85" hasCustomPrompt="1"/>
          </p:nvPr>
        </p:nvSpPr>
        <p:spPr>
          <a:xfrm>
            <a:off x="6052937" y="1149286"/>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7" name="Segnaposto testo 4">
            <a:extLst>
              <a:ext uri="{FF2B5EF4-FFF2-40B4-BE49-F238E27FC236}">
                <a16:creationId xmlns:a16="http://schemas.microsoft.com/office/drawing/2014/main" id="{5DB5F04A-97A4-2D89-816E-DA79F0DAC2BE}"/>
              </a:ext>
            </a:extLst>
          </p:cNvPr>
          <p:cNvSpPr>
            <a:spLocks noGrp="1"/>
          </p:cNvSpPr>
          <p:nvPr>
            <p:ph type="body" sz="quarter" idx="98" hasCustomPrompt="1"/>
          </p:nvPr>
        </p:nvSpPr>
        <p:spPr>
          <a:xfrm>
            <a:off x="6027446" y="2825710"/>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8" name="Segnaposto testo 4">
            <a:extLst>
              <a:ext uri="{FF2B5EF4-FFF2-40B4-BE49-F238E27FC236}">
                <a16:creationId xmlns:a16="http://schemas.microsoft.com/office/drawing/2014/main" id="{A403E75D-F867-AE57-06FC-DCAE0C1B55CC}"/>
              </a:ext>
            </a:extLst>
          </p:cNvPr>
          <p:cNvSpPr>
            <a:spLocks noGrp="1"/>
          </p:cNvSpPr>
          <p:nvPr>
            <p:ph type="body" sz="quarter" idx="99" hasCustomPrompt="1"/>
          </p:nvPr>
        </p:nvSpPr>
        <p:spPr>
          <a:xfrm>
            <a:off x="6052937" y="4478275"/>
            <a:ext cx="5224457" cy="1125475"/>
          </a:xfrm>
          <a:prstGeom prst="rect">
            <a:avLst/>
          </a:prstGeom>
        </p:spPr>
        <p:txBody>
          <a:bodyPr anchor="ctr"/>
          <a:lstStyle>
            <a:lvl1pPr marL="0" indent="0" algn="l">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 name="Segnaposto testo 4">
            <a:extLst>
              <a:ext uri="{FF2B5EF4-FFF2-40B4-BE49-F238E27FC236}">
                <a16:creationId xmlns:a16="http://schemas.microsoft.com/office/drawing/2014/main" id="{9BAF7ABB-68AF-4903-9FCB-AAB82349917D}"/>
              </a:ext>
            </a:extLst>
          </p:cNvPr>
          <p:cNvSpPr>
            <a:spLocks noGrp="1"/>
          </p:cNvSpPr>
          <p:nvPr>
            <p:ph type="body" sz="quarter" idx="3" hasCustomPrompt="1"/>
          </p:nvPr>
        </p:nvSpPr>
        <p:spPr>
          <a:xfrm>
            <a:off x="914606" y="1192860"/>
            <a:ext cx="4438415" cy="242118"/>
          </a:xfrm>
          <a:prstGeom prst="rect">
            <a:avLst/>
          </a:prstGeom>
        </p:spPr>
        <p:txBody>
          <a:bodyPr anchor="t"/>
          <a:lstStyle>
            <a:lvl1pPr marL="0" indent="0" algn="ctr">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0" name="Segnaposto testo 28">
            <a:extLst>
              <a:ext uri="{FF2B5EF4-FFF2-40B4-BE49-F238E27FC236}">
                <a16:creationId xmlns:a16="http://schemas.microsoft.com/office/drawing/2014/main" id="{27909955-CDEE-E0F1-2E3C-F53C2CE37ACC}"/>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66215980"/>
      </p:ext>
    </p:extLst>
  </p:cSld>
  <p:clrMapOvr>
    <a:masterClrMapping/>
  </p:clrMapOvr>
  <p:extLst>
    <p:ext uri="{DCECCB84-F9BA-43D5-87BE-67443E8EF086}">
      <p15:sldGuideLst xmlns:p15="http://schemas.microsoft.com/office/powerpoint/2012/main">
        <p15:guide id="2" pos="1209"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cona+Sottorirolo+testo">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B0028F8-9B32-3A46-A7F5-C4EBAC0936DA}"/>
              </a:ext>
            </a:extLst>
          </p:cNvPr>
          <p:cNvSpPr/>
          <p:nvPr userDrawn="1"/>
        </p:nvSpPr>
        <p:spPr>
          <a:xfrm>
            <a:off x="1333948" y="1519751"/>
            <a:ext cx="10415139" cy="415137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9" name="Rettangolo 38">
            <a:extLst>
              <a:ext uri="{FF2B5EF4-FFF2-40B4-BE49-F238E27FC236}">
                <a16:creationId xmlns:a16="http://schemas.microsoft.com/office/drawing/2014/main" id="{67769797-FB89-F740-8A70-11DF6934B9D1}"/>
              </a:ext>
            </a:extLst>
          </p:cNvPr>
          <p:cNvSpPr/>
          <p:nvPr userDrawn="1"/>
        </p:nvSpPr>
        <p:spPr>
          <a:xfrm>
            <a:off x="1333947" y="1086103"/>
            <a:ext cx="10415141"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0" name="Segnaposto testo 28">
            <a:extLst>
              <a:ext uri="{FF2B5EF4-FFF2-40B4-BE49-F238E27FC236}">
                <a16:creationId xmlns:a16="http://schemas.microsoft.com/office/drawing/2014/main" id="{C1B1B335-D15B-5C41-9BE8-0318313BB122}"/>
              </a:ext>
            </a:extLst>
          </p:cNvPr>
          <p:cNvSpPr>
            <a:spLocks noGrp="1"/>
          </p:cNvSpPr>
          <p:nvPr>
            <p:ph type="body" sz="quarter" idx="38" hasCustomPrompt="1"/>
          </p:nvPr>
        </p:nvSpPr>
        <p:spPr>
          <a:xfrm>
            <a:off x="1333946" y="1172865"/>
            <a:ext cx="10415142"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1" name="Segnaposto testo 4">
            <a:extLst>
              <a:ext uri="{FF2B5EF4-FFF2-40B4-BE49-F238E27FC236}">
                <a16:creationId xmlns:a16="http://schemas.microsoft.com/office/drawing/2014/main" id="{EFCCE5CE-7298-424D-B9D6-79BD5CF10395}"/>
              </a:ext>
            </a:extLst>
          </p:cNvPr>
          <p:cNvSpPr>
            <a:spLocks noGrp="1"/>
          </p:cNvSpPr>
          <p:nvPr>
            <p:ph type="body" sz="quarter" idx="16" hasCustomPrompt="1"/>
          </p:nvPr>
        </p:nvSpPr>
        <p:spPr>
          <a:xfrm>
            <a:off x="2380044" y="1794530"/>
            <a:ext cx="9131542" cy="3639440"/>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Ovale 4">
            <a:extLst>
              <a:ext uri="{FF2B5EF4-FFF2-40B4-BE49-F238E27FC236}">
                <a16:creationId xmlns:a16="http://schemas.microsoft.com/office/drawing/2014/main" id="{7C71E3C6-BCB8-FC51-D179-5A7AC868B841}"/>
              </a:ext>
            </a:extLst>
          </p:cNvPr>
          <p:cNvSpPr/>
          <p:nvPr userDrawn="1"/>
        </p:nvSpPr>
        <p:spPr>
          <a:xfrm>
            <a:off x="442913" y="2521125"/>
            <a:ext cx="1758545" cy="1764058"/>
          </a:xfrm>
          <a:prstGeom prst="ellipse">
            <a:avLst/>
          </a:prstGeom>
          <a:solidFill>
            <a:srgbClr val="004F90"/>
          </a:solidFill>
          <a:ln w="31750" cap="flat">
            <a:solidFill>
              <a:srgbClr val="0B2F81">
                <a:alpha val="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 name="Segnaposto testo 28">
            <a:extLst>
              <a:ext uri="{FF2B5EF4-FFF2-40B4-BE49-F238E27FC236}">
                <a16:creationId xmlns:a16="http://schemas.microsoft.com/office/drawing/2014/main" id="{9D49311C-447D-4E06-5CD8-25F669976906}"/>
              </a:ext>
            </a:extLst>
          </p:cNvPr>
          <p:cNvSpPr>
            <a:spLocks noGrp="1"/>
          </p:cNvSpPr>
          <p:nvPr>
            <p:ph type="body" sz="quarter" idx="39" hasCustomPrompt="1"/>
          </p:nvPr>
        </p:nvSpPr>
        <p:spPr>
          <a:xfrm>
            <a:off x="298170" y="3097051"/>
            <a:ext cx="2048031" cy="547659"/>
          </a:xfrm>
          <a:prstGeom prst="rect">
            <a:avLst/>
          </a:prstGeom>
        </p:spPr>
        <p:txBody>
          <a:bodyPr anchor="ctr"/>
          <a:lstStyle>
            <a:lvl1pPr marL="0" indent="0" algn="ctr">
              <a:buNone/>
              <a:defRPr sz="1200" b="1" i="0">
                <a:solidFill>
                  <a:schemeClr val="bg1"/>
                </a:solidFill>
                <a:latin typeface="Nexa Bold" panose="02000000000000000000" pitchFamily="2" charset="77"/>
              </a:defRPr>
            </a:lvl1pPr>
          </a:lstStyle>
          <a:p>
            <a:pPr lvl="0"/>
            <a:r>
              <a:rPr lang="it-IT" dirty="0"/>
              <a:t>ICONA</a:t>
            </a:r>
          </a:p>
        </p:txBody>
      </p:sp>
      <p:sp>
        <p:nvSpPr>
          <p:cNvPr id="3" name="Segnaposto testo 28">
            <a:extLst>
              <a:ext uri="{FF2B5EF4-FFF2-40B4-BE49-F238E27FC236}">
                <a16:creationId xmlns:a16="http://schemas.microsoft.com/office/drawing/2014/main" id="{E016F5F5-CD2E-CA46-CD90-2547E319D1BD}"/>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8978716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ella_2Macroaree_2Paragrafi">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223B0935-4A74-C34C-A2D3-97F743BD80E3}"/>
              </a:ext>
            </a:extLst>
          </p:cNvPr>
          <p:cNvSpPr/>
          <p:nvPr userDrawn="1"/>
        </p:nvSpPr>
        <p:spPr>
          <a:xfrm>
            <a:off x="442914" y="1812500"/>
            <a:ext cx="5581966" cy="392154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9" name="Rettangolo 18">
            <a:extLst>
              <a:ext uri="{FF2B5EF4-FFF2-40B4-BE49-F238E27FC236}">
                <a16:creationId xmlns:a16="http://schemas.microsoft.com/office/drawing/2014/main" id="{0CF91A13-59C7-FB42-9257-9BCCDA8AE30E}"/>
              </a:ext>
            </a:extLst>
          </p:cNvPr>
          <p:cNvSpPr/>
          <p:nvPr userDrawn="1"/>
        </p:nvSpPr>
        <p:spPr>
          <a:xfrm>
            <a:off x="442912" y="981075"/>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0" name="Segnaposto testo 28">
            <a:extLst>
              <a:ext uri="{FF2B5EF4-FFF2-40B4-BE49-F238E27FC236}">
                <a16:creationId xmlns:a16="http://schemas.microsoft.com/office/drawing/2014/main" id="{CBBC63CA-28E0-3742-BA9F-F6F3090DEBB0}"/>
              </a:ext>
            </a:extLst>
          </p:cNvPr>
          <p:cNvSpPr>
            <a:spLocks noGrp="1"/>
          </p:cNvSpPr>
          <p:nvPr>
            <p:ph type="body" sz="quarter" idx="38" hasCustomPrompt="1"/>
          </p:nvPr>
        </p:nvSpPr>
        <p:spPr>
          <a:xfrm>
            <a:off x="442913" y="1067837"/>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21" name="Segnaposto testo 4">
            <a:extLst>
              <a:ext uri="{FF2B5EF4-FFF2-40B4-BE49-F238E27FC236}">
                <a16:creationId xmlns:a16="http://schemas.microsoft.com/office/drawing/2014/main" id="{38371FB2-FB5B-044E-ADDD-4C5310F40F7E}"/>
              </a:ext>
            </a:extLst>
          </p:cNvPr>
          <p:cNvSpPr>
            <a:spLocks noGrp="1"/>
          </p:cNvSpPr>
          <p:nvPr>
            <p:ph type="body" sz="quarter" idx="16" hasCustomPrompt="1"/>
          </p:nvPr>
        </p:nvSpPr>
        <p:spPr>
          <a:xfrm>
            <a:off x="609600" y="1927760"/>
            <a:ext cx="5283200" cy="3694278"/>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2" name="Segnaposto testo 4">
            <a:extLst>
              <a:ext uri="{FF2B5EF4-FFF2-40B4-BE49-F238E27FC236}">
                <a16:creationId xmlns:a16="http://schemas.microsoft.com/office/drawing/2014/main" id="{1D0201DF-BABD-D74F-A0F0-FB3338687D61}"/>
              </a:ext>
            </a:extLst>
          </p:cNvPr>
          <p:cNvSpPr>
            <a:spLocks noGrp="1"/>
          </p:cNvSpPr>
          <p:nvPr>
            <p:ph type="body" sz="quarter" idx="3" hasCustomPrompt="1"/>
          </p:nvPr>
        </p:nvSpPr>
        <p:spPr>
          <a:xfrm>
            <a:off x="442913" y="1513106"/>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3" name="Rettangolo 22">
            <a:extLst>
              <a:ext uri="{FF2B5EF4-FFF2-40B4-BE49-F238E27FC236}">
                <a16:creationId xmlns:a16="http://schemas.microsoft.com/office/drawing/2014/main" id="{A3DE0B13-B589-C442-85E6-4DFB593E8FB5}"/>
              </a:ext>
            </a:extLst>
          </p:cNvPr>
          <p:cNvSpPr/>
          <p:nvPr userDrawn="1"/>
        </p:nvSpPr>
        <p:spPr>
          <a:xfrm>
            <a:off x="6173154" y="1812500"/>
            <a:ext cx="5581966" cy="3921549"/>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4" name="Rettangolo 23">
            <a:extLst>
              <a:ext uri="{FF2B5EF4-FFF2-40B4-BE49-F238E27FC236}">
                <a16:creationId xmlns:a16="http://schemas.microsoft.com/office/drawing/2014/main" id="{D4F39509-8887-A346-9890-9FB8FD63C31C}"/>
              </a:ext>
            </a:extLst>
          </p:cNvPr>
          <p:cNvSpPr/>
          <p:nvPr userDrawn="1"/>
        </p:nvSpPr>
        <p:spPr>
          <a:xfrm>
            <a:off x="6173152" y="981075"/>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5" name="Segnaposto testo 28">
            <a:extLst>
              <a:ext uri="{FF2B5EF4-FFF2-40B4-BE49-F238E27FC236}">
                <a16:creationId xmlns:a16="http://schemas.microsoft.com/office/drawing/2014/main" id="{82B54DA0-7C49-5C44-A584-AD43290AAB3C}"/>
              </a:ext>
            </a:extLst>
          </p:cNvPr>
          <p:cNvSpPr>
            <a:spLocks noGrp="1"/>
          </p:cNvSpPr>
          <p:nvPr>
            <p:ph type="body" sz="quarter" idx="39" hasCustomPrompt="1"/>
          </p:nvPr>
        </p:nvSpPr>
        <p:spPr>
          <a:xfrm>
            <a:off x="6173153" y="1067837"/>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26" name="Segnaposto testo 4">
            <a:extLst>
              <a:ext uri="{FF2B5EF4-FFF2-40B4-BE49-F238E27FC236}">
                <a16:creationId xmlns:a16="http://schemas.microsoft.com/office/drawing/2014/main" id="{2C98D10D-B11A-0D4B-8045-81C88DCE6F84}"/>
              </a:ext>
            </a:extLst>
          </p:cNvPr>
          <p:cNvSpPr>
            <a:spLocks noGrp="1"/>
          </p:cNvSpPr>
          <p:nvPr>
            <p:ph type="body" sz="quarter" idx="40" hasCustomPrompt="1"/>
          </p:nvPr>
        </p:nvSpPr>
        <p:spPr>
          <a:xfrm>
            <a:off x="6339840" y="1927760"/>
            <a:ext cx="5283200" cy="3694278"/>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7" name="Segnaposto testo 4">
            <a:extLst>
              <a:ext uri="{FF2B5EF4-FFF2-40B4-BE49-F238E27FC236}">
                <a16:creationId xmlns:a16="http://schemas.microsoft.com/office/drawing/2014/main" id="{504E4585-9D03-B248-ADF8-D056B326E143}"/>
              </a:ext>
            </a:extLst>
          </p:cNvPr>
          <p:cNvSpPr>
            <a:spLocks noGrp="1"/>
          </p:cNvSpPr>
          <p:nvPr>
            <p:ph type="body" sz="quarter" idx="41" hasCustomPrompt="1"/>
          </p:nvPr>
        </p:nvSpPr>
        <p:spPr>
          <a:xfrm>
            <a:off x="6173153" y="1513106"/>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3" name="Segnaposto testo 28">
            <a:extLst>
              <a:ext uri="{FF2B5EF4-FFF2-40B4-BE49-F238E27FC236}">
                <a16:creationId xmlns:a16="http://schemas.microsoft.com/office/drawing/2014/main" id="{6672210A-41D4-2539-FC76-D6C5AC42D1EC}"/>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551800181"/>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ella_2Macroaree_4Paragrafi">
    <p:spTree>
      <p:nvGrpSpPr>
        <p:cNvPr id="1" name=""/>
        <p:cNvGrpSpPr/>
        <p:nvPr/>
      </p:nvGrpSpPr>
      <p:grpSpPr>
        <a:xfrm>
          <a:off x="0" y="0"/>
          <a:ext cx="0" cy="0"/>
          <a:chOff x="0" y="0"/>
          <a:chExt cx="0" cy="0"/>
        </a:xfrm>
      </p:grpSpPr>
      <p:sp>
        <p:nvSpPr>
          <p:cNvPr id="37" name="Rettangolo 36">
            <a:extLst>
              <a:ext uri="{FF2B5EF4-FFF2-40B4-BE49-F238E27FC236}">
                <a16:creationId xmlns:a16="http://schemas.microsoft.com/office/drawing/2014/main" id="{1B0028F8-9B32-3A46-A7F5-C4EBAC0936DA}"/>
              </a:ext>
            </a:extLst>
          </p:cNvPr>
          <p:cNvSpPr/>
          <p:nvPr userDrawn="1"/>
        </p:nvSpPr>
        <p:spPr>
          <a:xfrm>
            <a:off x="442914" y="1847426"/>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9" name="Rettangolo 38">
            <a:extLst>
              <a:ext uri="{FF2B5EF4-FFF2-40B4-BE49-F238E27FC236}">
                <a16:creationId xmlns:a16="http://schemas.microsoft.com/office/drawing/2014/main" id="{67769797-FB89-F740-8A70-11DF6934B9D1}"/>
              </a:ext>
            </a:extLst>
          </p:cNvPr>
          <p:cNvSpPr/>
          <p:nvPr userDrawn="1"/>
        </p:nvSpPr>
        <p:spPr>
          <a:xfrm>
            <a:off x="442912" y="1016000"/>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0" name="Segnaposto testo 28">
            <a:extLst>
              <a:ext uri="{FF2B5EF4-FFF2-40B4-BE49-F238E27FC236}">
                <a16:creationId xmlns:a16="http://schemas.microsoft.com/office/drawing/2014/main" id="{C1B1B335-D15B-5C41-9BE8-0318313BB122}"/>
              </a:ext>
            </a:extLst>
          </p:cNvPr>
          <p:cNvSpPr>
            <a:spLocks noGrp="1"/>
          </p:cNvSpPr>
          <p:nvPr>
            <p:ph type="body" sz="quarter" idx="38" hasCustomPrompt="1"/>
          </p:nvPr>
        </p:nvSpPr>
        <p:spPr>
          <a:xfrm>
            <a:off x="442913" y="1102762"/>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1" name="Segnaposto testo 4">
            <a:extLst>
              <a:ext uri="{FF2B5EF4-FFF2-40B4-BE49-F238E27FC236}">
                <a16:creationId xmlns:a16="http://schemas.microsoft.com/office/drawing/2014/main" id="{EFCCE5CE-7298-424D-B9D6-79BD5CF10395}"/>
              </a:ext>
            </a:extLst>
          </p:cNvPr>
          <p:cNvSpPr>
            <a:spLocks noGrp="1"/>
          </p:cNvSpPr>
          <p:nvPr>
            <p:ph type="body" sz="quarter" idx="16" hasCustomPrompt="1"/>
          </p:nvPr>
        </p:nvSpPr>
        <p:spPr>
          <a:xfrm>
            <a:off x="609600" y="1962685"/>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2" name="Segnaposto testo 4">
            <a:extLst>
              <a:ext uri="{FF2B5EF4-FFF2-40B4-BE49-F238E27FC236}">
                <a16:creationId xmlns:a16="http://schemas.microsoft.com/office/drawing/2014/main" id="{3AA7A21F-C888-0A4D-8CE9-85375298A9FB}"/>
              </a:ext>
            </a:extLst>
          </p:cNvPr>
          <p:cNvSpPr>
            <a:spLocks noGrp="1"/>
          </p:cNvSpPr>
          <p:nvPr>
            <p:ph type="body" sz="quarter" idx="3" hasCustomPrompt="1"/>
          </p:nvPr>
        </p:nvSpPr>
        <p:spPr>
          <a:xfrm>
            <a:off x="442913" y="154803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3" name="Rettangolo 12">
            <a:extLst>
              <a:ext uri="{FF2B5EF4-FFF2-40B4-BE49-F238E27FC236}">
                <a16:creationId xmlns:a16="http://schemas.microsoft.com/office/drawing/2014/main" id="{010197CF-4023-3842-90F5-47E50DF2256C}"/>
              </a:ext>
            </a:extLst>
          </p:cNvPr>
          <p:cNvSpPr/>
          <p:nvPr userDrawn="1"/>
        </p:nvSpPr>
        <p:spPr>
          <a:xfrm>
            <a:off x="6173154" y="1847426"/>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4" name="Rettangolo 13">
            <a:extLst>
              <a:ext uri="{FF2B5EF4-FFF2-40B4-BE49-F238E27FC236}">
                <a16:creationId xmlns:a16="http://schemas.microsoft.com/office/drawing/2014/main" id="{6F86E19F-B3E6-6B4D-BAC3-2D2305E730A8}"/>
              </a:ext>
            </a:extLst>
          </p:cNvPr>
          <p:cNvSpPr/>
          <p:nvPr userDrawn="1"/>
        </p:nvSpPr>
        <p:spPr>
          <a:xfrm>
            <a:off x="6173152" y="1016000"/>
            <a:ext cx="5581966" cy="504861"/>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5" name="Segnaposto testo 28">
            <a:extLst>
              <a:ext uri="{FF2B5EF4-FFF2-40B4-BE49-F238E27FC236}">
                <a16:creationId xmlns:a16="http://schemas.microsoft.com/office/drawing/2014/main" id="{207C3B13-ACAD-BF46-83D5-E48F8651AE86}"/>
              </a:ext>
            </a:extLst>
          </p:cNvPr>
          <p:cNvSpPr>
            <a:spLocks noGrp="1"/>
          </p:cNvSpPr>
          <p:nvPr>
            <p:ph type="body" sz="quarter" idx="39" hasCustomPrompt="1"/>
          </p:nvPr>
        </p:nvSpPr>
        <p:spPr>
          <a:xfrm>
            <a:off x="6173153" y="1102762"/>
            <a:ext cx="5581965" cy="346885"/>
          </a:xfrm>
          <a:prstGeom prst="rect">
            <a:avLst/>
          </a:prstGeom>
        </p:spPr>
        <p:txBody>
          <a:bodyPr/>
          <a:lstStyle>
            <a:lvl1pPr marL="0" indent="0" algn="ctr">
              <a:buNone/>
              <a:defRPr sz="1801" b="1" i="0">
                <a:solidFill>
                  <a:schemeClr val="bg1"/>
                </a:solidFill>
                <a:latin typeface="Nexa Bold" panose="02000000000000000000" pitchFamily="2" charset="77"/>
              </a:defRPr>
            </a:lvl1pPr>
          </a:lstStyle>
          <a:p>
            <a:pPr lvl="0"/>
            <a:r>
              <a:rPr lang="it-IT" dirty="0"/>
              <a:t>Titolo</a:t>
            </a:r>
          </a:p>
        </p:txBody>
      </p:sp>
      <p:sp>
        <p:nvSpPr>
          <p:cNvPr id="16" name="Segnaposto testo 4">
            <a:extLst>
              <a:ext uri="{FF2B5EF4-FFF2-40B4-BE49-F238E27FC236}">
                <a16:creationId xmlns:a16="http://schemas.microsoft.com/office/drawing/2014/main" id="{9090331B-D2BD-9B48-8271-C27D27653F90}"/>
              </a:ext>
            </a:extLst>
          </p:cNvPr>
          <p:cNvSpPr>
            <a:spLocks noGrp="1"/>
          </p:cNvSpPr>
          <p:nvPr>
            <p:ph type="body" sz="quarter" idx="40" hasCustomPrompt="1"/>
          </p:nvPr>
        </p:nvSpPr>
        <p:spPr>
          <a:xfrm>
            <a:off x="6339840" y="1962685"/>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40E13E05-3402-CA46-8553-A465D1F5A411}"/>
              </a:ext>
            </a:extLst>
          </p:cNvPr>
          <p:cNvSpPr>
            <a:spLocks noGrp="1"/>
          </p:cNvSpPr>
          <p:nvPr>
            <p:ph type="body" sz="quarter" idx="41" hasCustomPrompt="1"/>
          </p:nvPr>
        </p:nvSpPr>
        <p:spPr>
          <a:xfrm>
            <a:off x="6173153" y="154803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1" name="Segnaposto testo 4">
            <a:extLst>
              <a:ext uri="{FF2B5EF4-FFF2-40B4-BE49-F238E27FC236}">
                <a16:creationId xmlns:a16="http://schemas.microsoft.com/office/drawing/2014/main" id="{5981C22C-B965-4D48-B99E-5711375908EC}"/>
              </a:ext>
            </a:extLst>
          </p:cNvPr>
          <p:cNvSpPr>
            <a:spLocks noGrp="1"/>
          </p:cNvSpPr>
          <p:nvPr>
            <p:ph type="body" sz="quarter" idx="42" hasCustomPrompt="1"/>
          </p:nvPr>
        </p:nvSpPr>
        <p:spPr>
          <a:xfrm>
            <a:off x="442913" y="366131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2" name="Segnaposto testo 4">
            <a:extLst>
              <a:ext uri="{FF2B5EF4-FFF2-40B4-BE49-F238E27FC236}">
                <a16:creationId xmlns:a16="http://schemas.microsoft.com/office/drawing/2014/main" id="{7277FF92-04EF-CA47-891D-159D7786498C}"/>
              </a:ext>
            </a:extLst>
          </p:cNvPr>
          <p:cNvSpPr>
            <a:spLocks noGrp="1"/>
          </p:cNvSpPr>
          <p:nvPr>
            <p:ph type="body" sz="quarter" idx="43" hasCustomPrompt="1"/>
          </p:nvPr>
        </p:nvSpPr>
        <p:spPr>
          <a:xfrm>
            <a:off x="6173153" y="3661311"/>
            <a:ext cx="5581966" cy="272225"/>
          </a:xfrm>
          <a:prstGeom prst="rect">
            <a:avLst/>
          </a:prstGeom>
        </p:spPr>
        <p:txBody>
          <a:bodyPr anchor="ctr"/>
          <a:lstStyle>
            <a:lvl1pPr marL="0" indent="0" algn="ctr">
              <a:buNone/>
              <a:defRPr sz="16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43" name="Rettangolo 42">
            <a:extLst>
              <a:ext uri="{FF2B5EF4-FFF2-40B4-BE49-F238E27FC236}">
                <a16:creationId xmlns:a16="http://schemas.microsoft.com/office/drawing/2014/main" id="{98624817-59E5-B345-B3FD-4FD108E11840}"/>
              </a:ext>
            </a:extLst>
          </p:cNvPr>
          <p:cNvSpPr/>
          <p:nvPr userDrawn="1"/>
        </p:nvSpPr>
        <p:spPr>
          <a:xfrm>
            <a:off x="442914" y="3968834"/>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4" name="Segnaposto testo 4">
            <a:extLst>
              <a:ext uri="{FF2B5EF4-FFF2-40B4-BE49-F238E27FC236}">
                <a16:creationId xmlns:a16="http://schemas.microsoft.com/office/drawing/2014/main" id="{98C994AA-08C7-FC45-829F-BCB5E1620955}"/>
              </a:ext>
            </a:extLst>
          </p:cNvPr>
          <p:cNvSpPr>
            <a:spLocks noGrp="1"/>
          </p:cNvSpPr>
          <p:nvPr>
            <p:ph type="body" sz="quarter" idx="44" hasCustomPrompt="1"/>
          </p:nvPr>
        </p:nvSpPr>
        <p:spPr>
          <a:xfrm>
            <a:off x="609600" y="4084093"/>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5" name="Rettangolo 44">
            <a:extLst>
              <a:ext uri="{FF2B5EF4-FFF2-40B4-BE49-F238E27FC236}">
                <a16:creationId xmlns:a16="http://schemas.microsoft.com/office/drawing/2014/main" id="{89A32BAD-052A-B94D-B2F7-679974BD1C90}"/>
              </a:ext>
            </a:extLst>
          </p:cNvPr>
          <p:cNvSpPr/>
          <p:nvPr userDrawn="1"/>
        </p:nvSpPr>
        <p:spPr>
          <a:xfrm>
            <a:off x="6173154" y="3968834"/>
            <a:ext cx="5581966" cy="178613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46" name="Segnaposto testo 4">
            <a:extLst>
              <a:ext uri="{FF2B5EF4-FFF2-40B4-BE49-F238E27FC236}">
                <a16:creationId xmlns:a16="http://schemas.microsoft.com/office/drawing/2014/main" id="{9897BC54-E53B-2844-9F1D-0008D82F3AF1}"/>
              </a:ext>
            </a:extLst>
          </p:cNvPr>
          <p:cNvSpPr>
            <a:spLocks noGrp="1"/>
          </p:cNvSpPr>
          <p:nvPr>
            <p:ph type="body" sz="quarter" idx="45" hasCustomPrompt="1"/>
          </p:nvPr>
        </p:nvSpPr>
        <p:spPr>
          <a:xfrm>
            <a:off x="6339840" y="4084093"/>
            <a:ext cx="5283200" cy="1584996"/>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D920F66C-B172-78C5-A2E2-C19376BE8C9A}"/>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44169968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ella/Grafico+Testo+Note(1)">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hasCustomPrompt="1"/>
          </p:nvPr>
        </p:nvSpPr>
        <p:spPr>
          <a:xfrm>
            <a:off x="442913" y="1056520"/>
            <a:ext cx="7914009" cy="38222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Tabella - Grafico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8542116" y="1056520"/>
            <a:ext cx="3293880" cy="4647242"/>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1">
            <a:extLst>
              <a:ext uri="{FF2B5EF4-FFF2-40B4-BE49-F238E27FC236}">
                <a16:creationId xmlns:a16="http://schemas.microsoft.com/office/drawing/2014/main" id="{1DF7BAE8-BBCD-CF41-BEE9-DDDD5C60C456}"/>
              </a:ext>
            </a:extLst>
          </p:cNvPr>
          <p:cNvSpPr>
            <a:spLocks noGrp="1"/>
          </p:cNvSpPr>
          <p:nvPr>
            <p:ph type="body" sz="quarter" idx="3" hasCustomPrompt="1"/>
          </p:nvPr>
        </p:nvSpPr>
        <p:spPr>
          <a:xfrm>
            <a:off x="442913" y="5098825"/>
            <a:ext cx="7914009" cy="604937"/>
          </a:xfrm>
          <a:prstGeom prst="rect">
            <a:avLst/>
          </a:prstGeom>
          <a:solidFill>
            <a:schemeClr val="bg1">
              <a:lumMod val="95000"/>
            </a:schemeClr>
          </a:solidFill>
        </p:spPr>
        <p:txBody>
          <a:bodyPr/>
          <a:lstStyle>
            <a:lvl1pPr>
              <a:buNone/>
              <a:defRPr i="1"/>
            </a:lvl1pPr>
          </a:lstStyle>
          <a:p>
            <a:pPr>
              <a:lnSpc>
                <a:spcPct val="100000"/>
              </a:lnSpc>
              <a:spcBef>
                <a:spcPts val="0"/>
              </a:spcBef>
            </a:pPr>
            <a:r>
              <a:rPr lang="it-IT" sz="1100" dirty="0">
                <a:latin typeface="+mn-lt"/>
              </a:rPr>
              <a:t>Notes</a:t>
            </a:r>
          </a:p>
        </p:txBody>
      </p:sp>
      <p:sp>
        <p:nvSpPr>
          <p:cNvPr id="3" name="Segnaposto testo 28">
            <a:extLst>
              <a:ext uri="{FF2B5EF4-FFF2-40B4-BE49-F238E27FC236}">
                <a16:creationId xmlns:a16="http://schemas.microsoft.com/office/drawing/2014/main" id="{90B657BC-10BA-FC1D-6EFC-47B9CBDFEF5B}"/>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8573331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e_7 capitoli">
    <p:bg>
      <p:bgPr>
        <a:solidFill>
          <a:srgbClr val="004F90"/>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2D6E19-678E-1446-9462-BA0148513522}"/>
              </a:ext>
            </a:extLst>
          </p:cNvPr>
          <p:cNvSpPr/>
          <p:nvPr userDrawn="1"/>
        </p:nvSpPr>
        <p:spPr>
          <a:xfrm>
            <a:off x="5434217" y="1308228"/>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12" name="Rettangolo 11">
            <a:extLst>
              <a:ext uri="{FF2B5EF4-FFF2-40B4-BE49-F238E27FC236}">
                <a16:creationId xmlns:a16="http://schemas.microsoft.com/office/drawing/2014/main" id="{BF2D8F5C-43BE-3C4D-8BB6-58B045F7E946}"/>
              </a:ext>
            </a:extLst>
          </p:cNvPr>
          <p:cNvSpPr/>
          <p:nvPr userDrawn="1"/>
        </p:nvSpPr>
        <p:spPr>
          <a:xfrm>
            <a:off x="5434217" y="2001718"/>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4" name="Rettangolo 13">
            <a:extLst>
              <a:ext uri="{FF2B5EF4-FFF2-40B4-BE49-F238E27FC236}">
                <a16:creationId xmlns:a16="http://schemas.microsoft.com/office/drawing/2014/main" id="{280F22A7-964E-024C-A12E-C46A46DCE82B}"/>
              </a:ext>
            </a:extLst>
          </p:cNvPr>
          <p:cNvSpPr/>
          <p:nvPr userDrawn="1"/>
        </p:nvSpPr>
        <p:spPr>
          <a:xfrm>
            <a:off x="5434217" y="2695207"/>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6" name="Rettangolo 15">
            <a:extLst>
              <a:ext uri="{FF2B5EF4-FFF2-40B4-BE49-F238E27FC236}">
                <a16:creationId xmlns:a16="http://schemas.microsoft.com/office/drawing/2014/main" id="{C665F8A8-CD59-D349-885E-6D83B0D173DF}"/>
              </a:ext>
            </a:extLst>
          </p:cNvPr>
          <p:cNvSpPr/>
          <p:nvPr userDrawn="1"/>
        </p:nvSpPr>
        <p:spPr>
          <a:xfrm>
            <a:off x="5434217" y="3388696"/>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18" name="Rettangolo 17">
            <a:extLst>
              <a:ext uri="{FF2B5EF4-FFF2-40B4-BE49-F238E27FC236}">
                <a16:creationId xmlns:a16="http://schemas.microsoft.com/office/drawing/2014/main" id="{0B4C5034-31EF-C74A-9179-E4B0EA0EC8EB}"/>
              </a:ext>
            </a:extLst>
          </p:cNvPr>
          <p:cNvSpPr/>
          <p:nvPr userDrawn="1"/>
        </p:nvSpPr>
        <p:spPr>
          <a:xfrm>
            <a:off x="5434217" y="4082186"/>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0" name="Ovale 19">
            <a:extLst>
              <a:ext uri="{FF2B5EF4-FFF2-40B4-BE49-F238E27FC236}">
                <a16:creationId xmlns:a16="http://schemas.microsoft.com/office/drawing/2014/main" id="{14B1CF9C-57F4-4744-889D-041B14F49C30}"/>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1" name="Rettangolo 20">
            <a:extLst>
              <a:ext uri="{FF2B5EF4-FFF2-40B4-BE49-F238E27FC236}">
                <a16:creationId xmlns:a16="http://schemas.microsoft.com/office/drawing/2014/main" id="{84BEB323-D80E-2A48-9671-FCB4E759CFC4}"/>
              </a:ext>
            </a:extLst>
          </p:cNvPr>
          <p:cNvSpPr/>
          <p:nvPr userDrawn="1"/>
        </p:nvSpPr>
        <p:spPr>
          <a:xfrm>
            <a:off x="5434217" y="4789234"/>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23" name="Rettangolo 22">
            <a:extLst>
              <a:ext uri="{FF2B5EF4-FFF2-40B4-BE49-F238E27FC236}">
                <a16:creationId xmlns:a16="http://schemas.microsoft.com/office/drawing/2014/main" id="{003C9117-C10E-8D41-8E54-A8FE6C217063}"/>
              </a:ext>
            </a:extLst>
          </p:cNvPr>
          <p:cNvSpPr/>
          <p:nvPr userDrawn="1"/>
        </p:nvSpPr>
        <p:spPr>
          <a:xfrm>
            <a:off x="5434217" y="5482724"/>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1" name="Segnaposto testo 28">
            <a:extLst>
              <a:ext uri="{FF2B5EF4-FFF2-40B4-BE49-F238E27FC236}">
                <a16:creationId xmlns:a16="http://schemas.microsoft.com/office/drawing/2014/main" id="{330E9933-0FA4-6449-B25C-373EC1B9116E}"/>
              </a:ext>
            </a:extLst>
          </p:cNvPr>
          <p:cNvSpPr>
            <a:spLocks noGrp="1"/>
          </p:cNvSpPr>
          <p:nvPr>
            <p:ph type="body" sz="quarter" idx="10"/>
          </p:nvPr>
        </p:nvSpPr>
        <p:spPr>
          <a:xfrm>
            <a:off x="5434218" y="141983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2" name="Segnaposto testo 28">
            <a:extLst>
              <a:ext uri="{FF2B5EF4-FFF2-40B4-BE49-F238E27FC236}">
                <a16:creationId xmlns:a16="http://schemas.microsoft.com/office/drawing/2014/main" id="{A8F2BFA1-73E8-E24D-9666-37FB5CC83A87}"/>
              </a:ext>
            </a:extLst>
          </p:cNvPr>
          <p:cNvSpPr>
            <a:spLocks noGrp="1"/>
          </p:cNvSpPr>
          <p:nvPr>
            <p:ph type="body" sz="quarter" idx="11"/>
          </p:nvPr>
        </p:nvSpPr>
        <p:spPr>
          <a:xfrm>
            <a:off x="5434218" y="211652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3" name="Segnaposto testo 28">
            <a:extLst>
              <a:ext uri="{FF2B5EF4-FFF2-40B4-BE49-F238E27FC236}">
                <a16:creationId xmlns:a16="http://schemas.microsoft.com/office/drawing/2014/main" id="{656FD76F-74B9-1A45-BCE0-DD838F2157E7}"/>
              </a:ext>
            </a:extLst>
          </p:cNvPr>
          <p:cNvSpPr>
            <a:spLocks noGrp="1"/>
          </p:cNvSpPr>
          <p:nvPr>
            <p:ph type="body" sz="quarter" idx="12"/>
          </p:nvPr>
        </p:nvSpPr>
        <p:spPr>
          <a:xfrm>
            <a:off x="5434218" y="280699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4" name="Segnaposto testo 28">
            <a:extLst>
              <a:ext uri="{FF2B5EF4-FFF2-40B4-BE49-F238E27FC236}">
                <a16:creationId xmlns:a16="http://schemas.microsoft.com/office/drawing/2014/main" id="{8F563321-0347-F74A-8374-87F0DD97F319}"/>
              </a:ext>
            </a:extLst>
          </p:cNvPr>
          <p:cNvSpPr>
            <a:spLocks noGrp="1"/>
          </p:cNvSpPr>
          <p:nvPr>
            <p:ph type="body" sz="quarter" idx="13"/>
          </p:nvPr>
        </p:nvSpPr>
        <p:spPr>
          <a:xfrm>
            <a:off x="5434218" y="350367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5" name="Segnaposto testo 28">
            <a:extLst>
              <a:ext uri="{FF2B5EF4-FFF2-40B4-BE49-F238E27FC236}">
                <a16:creationId xmlns:a16="http://schemas.microsoft.com/office/drawing/2014/main" id="{0E744CD7-0C4C-DA42-90AC-0B58FE4E97D3}"/>
              </a:ext>
            </a:extLst>
          </p:cNvPr>
          <p:cNvSpPr>
            <a:spLocks noGrp="1"/>
          </p:cNvSpPr>
          <p:nvPr>
            <p:ph type="body" sz="quarter" idx="14"/>
          </p:nvPr>
        </p:nvSpPr>
        <p:spPr>
          <a:xfrm>
            <a:off x="5434218" y="419414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6" name="Segnaposto testo 28">
            <a:extLst>
              <a:ext uri="{FF2B5EF4-FFF2-40B4-BE49-F238E27FC236}">
                <a16:creationId xmlns:a16="http://schemas.microsoft.com/office/drawing/2014/main" id="{CBEA987A-7C22-C543-B8F5-A25939DE5131}"/>
              </a:ext>
            </a:extLst>
          </p:cNvPr>
          <p:cNvSpPr>
            <a:spLocks noGrp="1"/>
          </p:cNvSpPr>
          <p:nvPr>
            <p:ph type="body" sz="quarter" idx="15"/>
          </p:nvPr>
        </p:nvSpPr>
        <p:spPr>
          <a:xfrm>
            <a:off x="5434218" y="4881064"/>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47" name="Segnaposto testo 28">
            <a:extLst>
              <a:ext uri="{FF2B5EF4-FFF2-40B4-BE49-F238E27FC236}">
                <a16:creationId xmlns:a16="http://schemas.microsoft.com/office/drawing/2014/main" id="{E52722FE-68A0-B141-8907-1F9C7AE95363}"/>
              </a:ext>
            </a:extLst>
          </p:cNvPr>
          <p:cNvSpPr>
            <a:spLocks noGrp="1"/>
          </p:cNvSpPr>
          <p:nvPr>
            <p:ph type="body" sz="quarter" idx="16"/>
          </p:nvPr>
        </p:nvSpPr>
        <p:spPr>
          <a:xfrm>
            <a:off x="5434218" y="5571529"/>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19" name="Titolo 26">
            <a:extLst>
              <a:ext uri="{FF2B5EF4-FFF2-40B4-BE49-F238E27FC236}">
                <a16:creationId xmlns:a16="http://schemas.microsoft.com/office/drawing/2014/main" id="{4971E3C9-2482-D947-8064-261615594C36}"/>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pic>
        <p:nvPicPr>
          <p:cNvPr id="24" name="Immagine 23" descr="Immagine che contiene disegnando&#10;&#10;Descrizione generata automaticamente">
            <a:extLst>
              <a:ext uri="{FF2B5EF4-FFF2-40B4-BE49-F238E27FC236}">
                <a16:creationId xmlns:a16="http://schemas.microsoft.com/office/drawing/2014/main" id="{0E94D2C4-1079-C04E-AE8F-25071094655F}"/>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2145817970"/>
      </p:ext>
    </p:extLst>
  </p:cSld>
  <p:clrMapOvr>
    <a:masterClrMapping/>
  </p:clrMapOvr>
  <p:extLst>
    <p:ext uri="{DCECCB84-F9BA-43D5-87BE-67443E8EF086}">
      <p15:sldGuideLst xmlns:p15="http://schemas.microsoft.com/office/powerpoint/2012/main">
        <p15:guide id="1" orient="horz" pos="2319"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abella/Grafico+Testo+Note(1)">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BE819676-4188-D141-A090-62A3D5712A35}"/>
              </a:ext>
            </a:extLst>
          </p:cNvPr>
          <p:cNvSpPr>
            <a:spLocks noGrp="1"/>
          </p:cNvSpPr>
          <p:nvPr>
            <p:ph type="pic" idx="12" hasCustomPrompt="1"/>
          </p:nvPr>
        </p:nvSpPr>
        <p:spPr>
          <a:xfrm>
            <a:off x="442913" y="1056520"/>
            <a:ext cx="7914009" cy="38222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Tabella - Grafico</a:t>
            </a:r>
          </a:p>
        </p:txBody>
      </p:sp>
      <p:sp>
        <p:nvSpPr>
          <p:cNvPr id="13" name="Segnaposto testo 4">
            <a:extLst>
              <a:ext uri="{FF2B5EF4-FFF2-40B4-BE49-F238E27FC236}">
                <a16:creationId xmlns:a16="http://schemas.microsoft.com/office/drawing/2014/main" id="{4B6D06BC-EF86-8B41-90DC-5D1EFBCDBF65}"/>
              </a:ext>
            </a:extLst>
          </p:cNvPr>
          <p:cNvSpPr>
            <a:spLocks noGrp="1"/>
          </p:cNvSpPr>
          <p:nvPr>
            <p:ph type="body" sz="quarter" idx="14" hasCustomPrompt="1"/>
          </p:nvPr>
        </p:nvSpPr>
        <p:spPr>
          <a:xfrm>
            <a:off x="8542116" y="1056520"/>
            <a:ext cx="3293880" cy="3822204"/>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 name="Segnaposto testo 1">
            <a:extLst>
              <a:ext uri="{FF2B5EF4-FFF2-40B4-BE49-F238E27FC236}">
                <a16:creationId xmlns:a16="http://schemas.microsoft.com/office/drawing/2014/main" id="{1DF7BAE8-BBCD-CF41-BEE9-DDDD5C60C456}"/>
              </a:ext>
            </a:extLst>
          </p:cNvPr>
          <p:cNvSpPr>
            <a:spLocks noGrp="1"/>
          </p:cNvSpPr>
          <p:nvPr>
            <p:ph type="body" sz="quarter" idx="3" hasCustomPrompt="1"/>
          </p:nvPr>
        </p:nvSpPr>
        <p:spPr>
          <a:xfrm>
            <a:off x="442913" y="5098825"/>
            <a:ext cx="11306175" cy="604937"/>
          </a:xfrm>
          <a:prstGeom prst="rect">
            <a:avLst/>
          </a:prstGeom>
          <a:solidFill>
            <a:schemeClr val="bg1">
              <a:lumMod val="95000"/>
            </a:schemeClr>
          </a:solidFill>
        </p:spPr>
        <p:txBody>
          <a:bodyPr/>
          <a:lstStyle>
            <a:lvl1pPr>
              <a:buNone/>
              <a:defRPr i="1"/>
            </a:lvl1pPr>
          </a:lstStyle>
          <a:p>
            <a:pPr>
              <a:lnSpc>
                <a:spcPct val="100000"/>
              </a:lnSpc>
              <a:spcBef>
                <a:spcPts val="0"/>
              </a:spcBef>
            </a:pPr>
            <a:r>
              <a:rPr lang="it-IT" sz="1100" dirty="0">
                <a:latin typeface="+mn-lt"/>
              </a:rPr>
              <a:t>Notes</a:t>
            </a:r>
          </a:p>
        </p:txBody>
      </p:sp>
      <p:sp>
        <p:nvSpPr>
          <p:cNvPr id="3" name="Segnaposto testo 28">
            <a:extLst>
              <a:ext uri="{FF2B5EF4-FFF2-40B4-BE49-F238E27FC236}">
                <a16:creationId xmlns:a16="http://schemas.microsoft.com/office/drawing/2014/main" id="{DD2AA13D-5632-D1E4-096A-095961D6C1AE}"/>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24686777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nzionamento_Ingranaggi-Esprinet">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07B7FE2-205F-1B82-4233-7897362DF1FE}"/>
              </a:ext>
            </a:extLst>
          </p:cNvPr>
          <p:cNvPicPr>
            <a:picLocks noChangeAspect="1"/>
          </p:cNvPicPr>
          <p:nvPr userDrawn="1"/>
        </p:nvPicPr>
        <p:blipFill>
          <a:blip r:embed="rId2"/>
          <a:stretch>
            <a:fillRect/>
          </a:stretch>
        </p:blipFill>
        <p:spPr>
          <a:xfrm>
            <a:off x="404131" y="1670741"/>
            <a:ext cx="11393084" cy="3229735"/>
          </a:xfrm>
          <a:prstGeom prst="rect">
            <a:avLst/>
          </a:prstGeom>
        </p:spPr>
      </p:pic>
      <p:sp>
        <p:nvSpPr>
          <p:cNvPr id="8" name="Segnaposto testo 28">
            <a:extLst>
              <a:ext uri="{FF2B5EF4-FFF2-40B4-BE49-F238E27FC236}">
                <a16:creationId xmlns:a16="http://schemas.microsoft.com/office/drawing/2014/main" id="{AE50724B-9DD0-4645-A0FD-DEBDE493ADE4}"/>
              </a:ext>
            </a:extLst>
          </p:cNvPr>
          <p:cNvSpPr>
            <a:spLocks noGrp="1"/>
          </p:cNvSpPr>
          <p:nvPr>
            <p:ph type="body" sz="quarter" idx="17" hasCustomPrompt="1"/>
          </p:nvPr>
        </p:nvSpPr>
        <p:spPr>
          <a:xfrm>
            <a:off x="1666559" y="302571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9" name="Segnaposto testo 4">
            <a:extLst>
              <a:ext uri="{FF2B5EF4-FFF2-40B4-BE49-F238E27FC236}">
                <a16:creationId xmlns:a16="http://schemas.microsoft.com/office/drawing/2014/main" id="{7CC927D1-D4C2-1D40-AF41-AD8D6CDBC664}"/>
              </a:ext>
            </a:extLst>
          </p:cNvPr>
          <p:cNvSpPr>
            <a:spLocks noGrp="1"/>
          </p:cNvSpPr>
          <p:nvPr>
            <p:ph type="body" sz="quarter" idx="41" hasCustomPrompt="1"/>
          </p:nvPr>
        </p:nvSpPr>
        <p:spPr>
          <a:xfrm>
            <a:off x="1624405" y="327334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2" name="Segnaposto testo 28">
            <a:extLst>
              <a:ext uri="{FF2B5EF4-FFF2-40B4-BE49-F238E27FC236}">
                <a16:creationId xmlns:a16="http://schemas.microsoft.com/office/drawing/2014/main" id="{A022CB73-9E8B-5C49-8D57-49DBB2CB353C}"/>
              </a:ext>
            </a:extLst>
          </p:cNvPr>
          <p:cNvSpPr>
            <a:spLocks noGrp="1"/>
          </p:cNvSpPr>
          <p:nvPr>
            <p:ph type="body" sz="quarter" idx="52" hasCustomPrompt="1"/>
          </p:nvPr>
        </p:nvSpPr>
        <p:spPr>
          <a:xfrm>
            <a:off x="5049162" y="3118314"/>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3" name="Segnaposto testo 4">
            <a:extLst>
              <a:ext uri="{FF2B5EF4-FFF2-40B4-BE49-F238E27FC236}">
                <a16:creationId xmlns:a16="http://schemas.microsoft.com/office/drawing/2014/main" id="{06753222-E7D8-A549-9F06-6BB199BDE1AC}"/>
              </a:ext>
            </a:extLst>
          </p:cNvPr>
          <p:cNvSpPr>
            <a:spLocks noGrp="1"/>
          </p:cNvSpPr>
          <p:nvPr>
            <p:ph type="body" sz="quarter" idx="53" hasCustomPrompt="1"/>
          </p:nvPr>
        </p:nvSpPr>
        <p:spPr>
          <a:xfrm>
            <a:off x="5273331" y="3365944"/>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5" name="Segnaposto testo 28">
            <a:extLst>
              <a:ext uri="{FF2B5EF4-FFF2-40B4-BE49-F238E27FC236}">
                <a16:creationId xmlns:a16="http://schemas.microsoft.com/office/drawing/2014/main" id="{8C9ED9ED-FCC3-5348-9479-CB63CF95D8FC}"/>
              </a:ext>
            </a:extLst>
          </p:cNvPr>
          <p:cNvSpPr>
            <a:spLocks noGrp="1"/>
          </p:cNvSpPr>
          <p:nvPr>
            <p:ph type="body" sz="quarter" idx="54" hasCustomPrompt="1"/>
          </p:nvPr>
        </p:nvSpPr>
        <p:spPr>
          <a:xfrm>
            <a:off x="6088826" y="2296512"/>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6" name="Segnaposto testo 4">
            <a:extLst>
              <a:ext uri="{FF2B5EF4-FFF2-40B4-BE49-F238E27FC236}">
                <a16:creationId xmlns:a16="http://schemas.microsoft.com/office/drawing/2014/main" id="{6012A571-D4CB-5140-9C3C-3AB358E8848F}"/>
              </a:ext>
            </a:extLst>
          </p:cNvPr>
          <p:cNvSpPr>
            <a:spLocks noGrp="1"/>
          </p:cNvSpPr>
          <p:nvPr>
            <p:ph type="body" sz="quarter" idx="55" hasCustomPrompt="1"/>
          </p:nvPr>
        </p:nvSpPr>
        <p:spPr>
          <a:xfrm>
            <a:off x="6312995" y="254414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7" name="Segnaposto testo 28">
            <a:extLst>
              <a:ext uri="{FF2B5EF4-FFF2-40B4-BE49-F238E27FC236}">
                <a16:creationId xmlns:a16="http://schemas.microsoft.com/office/drawing/2014/main" id="{B20A2B81-B7F3-1C49-A492-46F8563EB728}"/>
              </a:ext>
            </a:extLst>
          </p:cNvPr>
          <p:cNvSpPr>
            <a:spLocks noGrp="1"/>
          </p:cNvSpPr>
          <p:nvPr>
            <p:ph type="body" sz="quarter" idx="56" hasCustomPrompt="1"/>
          </p:nvPr>
        </p:nvSpPr>
        <p:spPr>
          <a:xfrm>
            <a:off x="6314652" y="3627601"/>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28" name="Segnaposto testo 4">
            <a:extLst>
              <a:ext uri="{FF2B5EF4-FFF2-40B4-BE49-F238E27FC236}">
                <a16:creationId xmlns:a16="http://schemas.microsoft.com/office/drawing/2014/main" id="{CE5DC507-DCD7-9C44-B8EB-7B89704252E3}"/>
              </a:ext>
            </a:extLst>
          </p:cNvPr>
          <p:cNvSpPr>
            <a:spLocks noGrp="1"/>
          </p:cNvSpPr>
          <p:nvPr>
            <p:ph type="body" sz="quarter" idx="57" hasCustomPrompt="1"/>
          </p:nvPr>
        </p:nvSpPr>
        <p:spPr>
          <a:xfrm>
            <a:off x="6538821" y="387523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9" name="Segnaposto testo 28">
            <a:extLst>
              <a:ext uri="{FF2B5EF4-FFF2-40B4-BE49-F238E27FC236}">
                <a16:creationId xmlns:a16="http://schemas.microsoft.com/office/drawing/2014/main" id="{AD7DD508-38EF-2143-8E25-3BD762D1AD54}"/>
              </a:ext>
            </a:extLst>
          </p:cNvPr>
          <p:cNvSpPr>
            <a:spLocks noGrp="1"/>
          </p:cNvSpPr>
          <p:nvPr>
            <p:ph type="body" sz="quarter" idx="58" hasCustomPrompt="1"/>
          </p:nvPr>
        </p:nvSpPr>
        <p:spPr>
          <a:xfrm>
            <a:off x="7349080" y="2713201"/>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0" name="Segnaposto testo 4">
            <a:extLst>
              <a:ext uri="{FF2B5EF4-FFF2-40B4-BE49-F238E27FC236}">
                <a16:creationId xmlns:a16="http://schemas.microsoft.com/office/drawing/2014/main" id="{3F5A26A1-5E27-0545-9B93-1E5276823970}"/>
              </a:ext>
            </a:extLst>
          </p:cNvPr>
          <p:cNvSpPr>
            <a:spLocks noGrp="1"/>
          </p:cNvSpPr>
          <p:nvPr>
            <p:ph type="body" sz="quarter" idx="59" hasCustomPrompt="1"/>
          </p:nvPr>
        </p:nvSpPr>
        <p:spPr>
          <a:xfrm>
            <a:off x="7573249" y="2960831"/>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1" name="Segnaposto testo 28">
            <a:extLst>
              <a:ext uri="{FF2B5EF4-FFF2-40B4-BE49-F238E27FC236}">
                <a16:creationId xmlns:a16="http://schemas.microsoft.com/office/drawing/2014/main" id="{6D78AE7B-9684-7E45-BF19-1BC5BFF4B015}"/>
              </a:ext>
            </a:extLst>
          </p:cNvPr>
          <p:cNvSpPr>
            <a:spLocks noGrp="1"/>
          </p:cNvSpPr>
          <p:nvPr>
            <p:ph type="body" sz="quarter" idx="60" hasCustomPrompt="1"/>
          </p:nvPr>
        </p:nvSpPr>
        <p:spPr>
          <a:xfrm>
            <a:off x="8275530" y="1752503"/>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2" name="Segnaposto testo 4">
            <a:extLst>
              <a:ext uri="{FF2B5EF4-FFF2-40B4-BE49-F238E27FC236}">
                <a16:creationId xmlns:a16="http://schemas.microsoft.com/office/drawing/2014/main" id="{62DB36BB-D19B-9E4F-BAB6-837B1589FDCC}"/>
              </a:ext>
            </a:extLst>
          </p:cNvPr>
          <p:cNvSpPr>
            <a:spLocks noGrp="1"/>
          </p:cNvSpPr>
          <p:nvPr>
            <p:ph type="body" sz="quarter" idx="61" hasCustomPrompt="1"/>
          </p:nvPr>
        </p:nvSpPr>
        <p:spPr>
          <a:xfrm>
            <a:off x="8499699" y="2000133"/>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3" name="Segnaposto testo 28">
            <a:extLst>
              <a:ext uri="{FF2B5EF4-FFF2-40B4-BE49-F238E27FC236}">
                <a16:creationId xmlns:a16="http://schemas.microsoft.com/office/drawing/2014/main" id="{5589D5FB-B70C-5B4D-8C50-5CBD68A6B6CE}"/>
              </a:ext>
            </a:extLst>
          </p:cNvPr>
          <p:cNvSpPr>
            <a:spLocks noGrp="1"/>
          </p:cNvSpPr>
          <p:nvPr>
            <p:ph type="body" sz="quarter" idx="62" hasCustomPrompt="1"/>
          </p:nvPr>
        </p:nvSpPr>
        <p:spPr>
          <a:xfrm>
            <a:off x="7971294" y="3916969"/>
            <a:ext cx="1356950"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TITOLO</a:t>
            </a:r>
          </a:p>
        </p:txBody>
      </p:sp>
      <p:sp>
        <p:nvSpPr>
          <p:cNvPr id="34" name="Segnaposto testo 4">
            <a:extLst>
              <a:ext uri="{FF2B5EF4-FFF2-40B4-BE49-F238E27FC236}">
                <a16:creationId xmlns:a16="http://schemas.microsoft.com/office/drawing/2014/main" id="{A27A7A7E-CF59-234B-9816-1A00FA47533E}"/>
              </a:ext>
            </a:extLst>
          </p:cNvPr>
          <p:cNvSpPr>
            <a:spLocks noGrp="1"/>
          </p:cNvSpPr>
          <p:nvPr>
            <p:ph type="body" sz="quarter" idx="63" hasCustomPrompt="1"/>
          </p:nvPr>
        </p:nvSpPr>
        <p:spPr>
          <a:xfrm>
            <a:off x="8195463" y="416459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6" name="Ovale 35">
            <a:extLst>
              <a:ext uri="{FF2B5EF4-FFF2-40B4-BE49-F238E27FC236}">
                <a16:creationId xmlns:a16="http://schemas.microsoft.com/office/drawing/2014/main" id="{C019B46F-0340-BD42-9582-AC6EAECEA42A}"/>
              </a:ext>
            </a:extLst>
          </p:cNvPr>
          <p:cNvSpPr/>
          <p:nvPr/>
        </p:nvSpPr>
        <p:spPr>
          <a:xfrm>
            <a:off x="1410643" y="2617378"/>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1" name="Segnaposto testo 28">
            <a:extLst>
              <a:ext uri="{FF2B5EF4-FFF2-40B4-BE49-F238E27FC236}">
                <a16:creationId xmlns:a16="http://schemas.microsoft.com/office/drawing/2014/main" id="{0C445057-E147-7242-96E8-8DC6899D0B42}"/>
              </a:ext>
            </a:extLst>
          </p:cNvPr>
          <p:cNvSpPr>
            <a:spLocks noGrp="1"/>
          </p:cNvSpPr>
          <p:nvPr>
            <p:ph type="body" sz="quarter" idx="64" hasCustomPrompt="1"/>
          </p:nvPr>
        </p:nvSpPr>
        <p:spPr>
          <a:xfrm>
            <a:off x="3002990" y="3104849"/>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2" name="Segnaposto testo 4">
            <a:extLst>
              <a:ext uri="{FF2B5EF4-FFF2-40B4-BE49-F238E27FC236}">
                <a16:creationId xmlns:a16="http://schemas.microsoft.com/office/drawing/2014/main" id="{F866B257-B3D6-5E4A-9C1B-F63BE2A6E7EC}"/>
              </a:ext>
            </a:extLst>
          </p:cNvPr>
          <p:cNvSpPr>
            <a:spLocks noGrp="1"/>
          </p:cNvSpPr>
          <p:nvPr>
            <p:ph type="body" sz="quarter" idx="65" hasCustomPrompt="1"/>
          </p:nvPr>
        </p:nvSpPr>
        <p:spPr>
          <a:xfrm>
            <a:off x="2960836" y="3352479"/>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3" name="Ovale 42">
            <a:extLst>
              <a:ext uri="{FF2B5EF4-FFF2-40B4-BE49-F238E27FC236}">
                <a16:creationId xmlns:a16="http://schemas.microsoft.com/office/drawing/2014/main" id="{B580821F-89EE-DE40-B4A2-641A3D49EC24}"/>
              </a:ext>
            </a:extLst>
          </p:cNvPr>
          <p:cNvSpPr/>
          <p:nvPr userDrawn="1"/>
        </p:nvSpPr>
        <p:spPr>
          <a:xfrm>
            <a:off x="2747074" y="2696508"/>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5" name="Segnaposto testo 28">
            <a:extLst>
              <a:ext uri="{FF2B5EF4-FFF2-40B4-BE49-F238E27FC236}">
                <a16:creationId xmlns:a16="http://schemas.microsoft.com/office/drawing/2014/main" id="{841BBCA1-FF29-DE40-B25A-D18BD32841DA}"/>
              </a:ext>
            </a:extLst>
          </p:cNvPr>
          <p:cNvSpPr>
            <a:spLocks noGrp="1"/>
          </p:cNvSpPr>
          <p:nvPr>
            <p:ph type="body" sz="quarter" idx="66" hasCustomPrompt="1"/>
          </p:nvPr>
        </p:nvSpPr>
        <p:spPr>
          <a:xfrm>
            <a:off x="3011782" y="176402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6" name="Segnaposto testo 4">
            <a:extLst>
              <a:ext uri="{FF2B5EF4-FFF2-40B4-BE49-F238E27FC236}">
                <a16:creationId xmlns:a16="http://schemas.microsoft.com/office/drawing/2014/main" id="{50BBE373-9434-134D-9BA4-69FB7001692B}"/>
              </a:ext>
            </a:extLst>
          </p:cNvPr>
          <p:cNvSpPr>
            <a:spLocks noGrp="1"/>
          </p:cNvSpPr>
          <p:nvPr>
            <p:ph type="body" sz="quarter" idx="67" hasCustomPrompt="1"/>
          </p:nvPr>
        </p:nvSpPr>
        <p:spPr>
          <a:xfrm>
            <a:off x="2969628" y="201165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47" name="Ovale 46">
            <a:extLst>
              <a:ext uri="{FF2B5EF4-FFF2-40B4-BE49-F238E27FC236}">
                <a16:creationId xmlns:a16="http://schemas.microsoft.com/office/drawing/2014/main" id="{F6FA1838-A303-944C-9B7C-419F81DC2AB9}"/>
              </a:ext>
            </a:extLst>
          </p:cNvPr>
          <p:cNvSpPr/>
          <p:nvPr userDrawn="1"/>
        </p:nvSpPr>
        <p:spPr>
          <a:xfrm>
            <a:off x="2755866" y="1355681"/>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8" name="Segnaposto testo 28">
            <a:extLst>
              <a:ext uri="{FF2B5EF4-FFF2-40B4-BE49-F238E27FC236}">
                <a16:creationId xmlns:a16="http://schemas.microsoft.com/office/drawing/2014/main" id="{0EBB6078-A03B-6845-B40E-45DCA2EFBDDF}"/>
              </a:ext>
            </a:extLst>
          </p:cNvPr>
          <p:cNvSpPr>
            <a:spLocks noGrp="1"/>
          </p:cNvSpPr>
          <p:nvPr>
            <p:ph type="body" sz="quarter" idx="68" hasCustomPrompt="1"/>
          </p:nvPr>
        </p:nvSpPr>
        <p:spPr>
          <a:xfrm>
            <a:off x="4163574" y="2449822"/>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49" name="Segnaposto testo 4">
            <a:extLst>
              <a:ext uri="{FF2B5EF4-FFF2-40B4-BE49-F238E27FC236}">
                <a16:creationId xmlns:a16="http://schemas.microsoft.com/office/drawing/2014/main" id="{3C5BA171-2007-D94B-B7A1-F810EDA9BC1C}"/>
              </a:ext>
            </a:extLst>
          </p:cNvPr>
          <p:cNvSpPr>
            <a:spLocks noGrp="1"/>
          </p:cNvSpPr>
          <p:nvPr>
            <p:ph type="body" sz="quarter" idx="69" hasCustomPrompt="1"/>
          </p:nvPr>
        </p:nvSpPr>
        <p:spPr>
          <a:xfrm>
            <a:off x="4121420" y="2697452"/>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0" name="Ovale 49">
            <a:extLst>
              <a:ext uri="{FF2B5EF4-FFF2-40B4-BE49-F238E27FC236}">
                <a16:creationId xmlns:a16="http://schemas.microsoft.com/office/drawing/2014/main" id="{DBD7335B-7712-E64D-B2C8-83A607BE5707}"/>
              </a:ext>
            </a:extLst>
          </p:cNvPr>
          <p:cNvSpPr/>
          <p:nvPr userDrawn="1"/>
        </p:nvSpPr>
        <p:spPr>
          <a:xfrm>
            <a:off x="3907658" y="2041481"/>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1" name="Segnaposto testo 28">
            <a:extLst>
              <a:ext uri="{FF2B5EF4-FFF2-40B4-BE49-F238E27FC236}">
                <a16:creationId xmlns:a16="http://schemas.microsoft.com/office/drawing/2014/main" id="{5D8671E7-9497-474D-99D2-0AE74A3F78A7}"/>
              </a:ext>
            </a:extLst>
          </p:cNvPr>
          <p:cNvSpPr>
            <a:spLocks noGrp="1"/>
          </p:cNvSpPr>
          <p:nvPr>
            <p:ph type="body" sz="quarter" idx="70" hasCustomPrompt="1"/>
          </p:nvPr>
        </p:nvSpPr>
        <p:spPr>
          <a:xfrm>
            <a:off x="2989507" y="4445174"/>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52" name="Segnaposto testo 4">
            <a:extLst>
              <a:ext uri="{FF2B5EF4-FFF2-40B4-BE49-F238E27FC236}">
                <a16:creationId xmlns:a16="http://schemas.microsoft.com/office/drawing/2014/main" id="{E11C0827-0560-D846-AF00-07CF6EB5CC49}"/>
              </a:ext>
            </a:extLst>
          </p:cNvPr>
          <p:cNvSpPr>
            <a:spLocks noGrp="1"/>
          </p:cNvSpPr>
          <p:nvPr>
            <p:ph type="body" sz="quarter" idx="71" hasCustomPrompt="1"/>
          </p:nvPr>
        </p:nvSpPr>
        <p:spPr>
          <a:xfrm>
            <a:off x="2947353" y="4692804"/>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3" name="Ovale 52">
            <a:extLst>
              <a:ext uri="{FF2B5EF4-FFF2-40B4-BE49-F238E27FC236}">
                <a16:creationId xmlns:a16="http://schemas.microsoft.com/office/drawing/2014/main" id="{75D38151-F614-2D44-9B08-E58FE533F1E6}"/>
              </a:ext>
            </a:extLst>
          </p:cNvPr>
          <p:cNvSpPr/>
          <p:nvPr userDrawn="1"/>
        </p:nvSpPr>
        <p:spPr>
          <a:xfrm>
            <a:off x="2733591" y="403683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4" name="Segnaposto testo 28">
            <a:extLst>
              <a:ext uri="{FF2B5EF4-FFF2-40B4-BE49-F238E27FC236}">
                <a16:creationId xmlns:a16="http://schemas.microsoft.com/office/drawing/2014/main" id="{0328F158-C29D-F34F-9B87-30B780C6A167}"/>
              </a:ext>
            </a:extLst>
          </p:cNvPr>
          <p:cNvSpPr>
            <a:spLocks noGrp="1"/>
          </p:cNvSpPr>
          <p:nvPr>
            <p:ph type="body" sz="quarter" idx="72" hasCustomPrompt="1"/>
          </p:nvPr>
        </p:nvSpPr>
        <p:spPr>
          <a:xfrm>
            <a:off x="4154487" y="3790147"/>
            <a:ext cx="824305"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N°</a:t>
            </a:r>
          </a:p>
        </p:txBody>
      </p:sp>
      <p:sp>
        <p:nvSpPr>
          <p:cNvPr id="55" name="Segnaposto testo 4">
            <a:extLst>
              <a:ext uri="{FF2B5EF4-FFF2-40B4-BE49-F238E27FC236}">
                <a16:creationId xmlns:a16="http://schemas.microsoft.com/office/drawing/2014/main" id="{FC7FE969-AB8B-AA42-9F30-FFB2121C646E}"/>
              </a:ext>
            </a:extLst>
          </p:cNvPr>
          <p:cNvSpPr>
            <a:spLocks noGrp="1"/>
          </p:cNvSpPr>
          <p:nvPr>
            <p:ph type="body" sz="quarter" idx="73" hasCustomPrompt="1"/>
          </p:nvPr>
        </p:nvSpPr>
        <p:spPr>
          <a:xfrm>
            <a:off x="4112333" y="4037777"/>
            <a:ext cx="908613" cy="290431"/>
          </a:xfrm>
          <a:prstGeom prst="rect">
            <a:avLst/>
          </a:prstGeom>
        </p:spPr>
        <p:txBody>
          <a:bodyPr anchor="ctr"/>
          <a:lstStyle>
            <a:lvl1pPr marL="0" indent="0" algn="ctr">
              <a:buNone/>
              <a:defRPr sz="12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56" name="Ovale 55">
            <a:extLst>
              <a:ext uri="{FF2B5EF4-FFF2-40B4-BE49-F238E27FC236}">
                <a16:creationId xmlns:a16="http://schemas.microsoft.com/office/drawing/2014/main" id="{A4644DB4-0D30-5B45-993A-BCF5C2CD675A}"/>
              </a:ext>
            </a:extLst>
          </p:cNvPr>
          <p:cNvSpPr/>
          <p:nvPr userDrawn="1"/>
        </p:nvSpPr>
        <p:spPr>
          <a:xfrm>
            <a:off x="3898571" y="3381806"/>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7" name="Ovale 56">
            <a:extLst>
              <a:ext uri="{FF2B5EF4-FFF2-40B4-BE49-F238E27FC236}">
                <a16:creationId xmlns:a16="http://schemas.microsoft.com/office/drawing/2014/main" id="{7188E7AF-ED94-D647-BAAA-39F9CA9DF038}"/>
              </a:ext>
            </a:extLst>
          </p:cNvPr>
          <p:cNvSpPr/>
          <p:nvPr userDrawn="1"/>
        </p:nvSpPr>
        <p:spPr>
          <a:xfrm>
            <a:off x="5059569" y="272701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8" name="Ovale 57">
            <a:extLst>
              <a:ext uri="{FF2B5EF4-FFF2-40B4-BE49-F238E27FC236}">
                <a16:creationId xmlns:a16="http://schemas.microsoft.com/office/drawing/2014/main" id="{C3BA15AD-BD14-C34D-89A6-AEBBF35F588F}"/>
              </a:ext>
            </a:extLst>
          </p:cNvPr>
          <p:cNvSpPr/>
          <p:nvPr userDrawn="1"/>
        </p:nvSpPr>
        <p:spPr>
          <a:xfrm>
            <a:off x="6099233" y="1875244"/>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9" name="Ovale 58">
            <a:extLst>
              <a:ext uri="{FF2B5EF4-FFF2-40B4-BE49-F238E27FC236}">
                <a16:creationId xmlns:a16="http://schemas.microsoft.com/office/drawing/2014/main" id="{0D9B5479-450F-4744-B7A8-E9E48C65679D}"/>
              </a:ext>
            </a:extLst>
          </p:cNvPr>
          <p:cNvSpPr/>
          <p:nvPr userDrawn="1"/>
        </p:nvSpPr>
        <p:spPr>
          <a:xfrm>
            <a:off x="6325059" y="320300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0" name="Ovale 59">
            <a:extLst>
              <a:ext uri="{FF2B5EF4-FFF2-40B4-BE49-F238E27FC236}">
                <a16:creationId xmlns:a16="http://schemas.microsoft.com/office/drawing/2014/main" id="{3527DE46-8BD8-1041-81CB-0F667B43C229}"/>
              </a:ext>
            </a:extLst>
          </p:cNvPr>
          <p:cNvSpPr/>
          <p:nvPr userDrawn="1"/>
        </p:nvSpPr>
        <p:spPr>
          <a:xfrm>
            <a:off x="7359487" y="2338707"/>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1" name="Ovale 60">
            <a:extLst>
              <a:ext uri="{FF2B5EF4-FFF2-40B4-BE49-F238E27FC236}">
                <a16:creationId xmlns:a16="http://schemas.microsoft.com/office/drawing/2014/main" id="{D0161395-F296-8840-ACF3-8E4747C0D4ED}"/>
              </a:ext>
            </a:extLst>
          </p:cNvPr>
          <p:cNvSpPr/>
          <p:nvPr userDrawn="1"/>
        </p:nvSpPr>
        <p:spPr>
          <a:xfrm>
            <a:off x="7981701" y="3516153"/>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2" name="Ovale 61">
            <a:extLst>
              <a:ext uri="{FF2B5EF4-FFF2-40B4-BE49-F238E27FC236}">
                <a16:creationId xmlns:a16="http://schemas.microsoft.com/office/drawing/2014/main" id="{643E6134-3977-0548-BE0F-44F181BFA037}"/>
              </a:ext>
            </a:extLst>
          </p:cNvPr>
          <p:cNvSpPr/>
          <p:nvPr userDrawn="1"/>
        </p:nvSpPr>
        <p:spPr>
          <a:xfrm>
            <a:off x="8285937" y="1361676"/>
            <a:ext cx="1336136" cy="1340325"/>
          </a:xfrm>
          <a:prstGeom prst="ellipse">
            <a:avLst/>
          </a:prstGeom>
          <a:noFill/>
          <a:ln w="31750" cap="flat">
            <a:solidFill>
              <a:srgbClr val="ADADA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4" name="Segnaposto testo 28">
            <a:extLst>
              <a:ext uri="{FF2B5EF4-FFF2-40B4-BE49-F238E27FC236}">
                <a16:creationId xmlns:a16="http://schemas.microsoft.com/office/drawing/2014/main" id="{902EDEAD-F69F-DA88-A26C-74011BAD95FC}"/>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908056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umer_Satisfaction">
    <p:spTree>
      <p:nvGrpSpPr>
        <p:cNvPr id="1" name=""/>
        <p:cNvGrpSpPr/>
        <p:nvPr/>
      </p:nvGrpSpPr>
      <p:grpSpPr>
        <a:xfrm>
          <a:off x="0" y="0"/>
          <a:ext cx="0" cy="0"/>
          <a:chOff x="0" y="0"/>
          <a:chExt cx="0" cy="0"/>
        </a:xfrm>
      </p:grpSpPr>
      <p:pic>
        <p:nvPicPr>
          <p:cNvPr id="6" name="Immagine 5" descr="Immagine che contiene testo, screenshot, clipart, grafica vettoriale&#10;&#10;Descrizione generata automaticamente">
            <a:extLst>
              <a:ext uri="{FF2B5EF4-FFF2-40B4-BE49-F238E27FC236}">
                <a16:creationId xmlns:a16="http://schemas.microsoft.com/office/drawing/2014/main" id="{7D6CA69E-0638-536E-1C5C-CFBAD2A98420}"/>
              </a:ext>
            </a:extLst>
          </p:cNvPr>
          <p:cNvPicPr>
            <a:picLocks noChangeAspect="1"/>
          </p:cNvPicPr>
          <p:nvPr userDrawn="1"/>
        </p:nvPicPr>
        <p:blipFill>
          <a:blip r:embed="rId2"/>
          <a:stretch>
            <a:fillRect/>
          </a:stretch>
        </p:blipFill>
        <p:spPr>
          <a:xfrm>
            <a:off x="200289" y="897442"/>
            <a:ext cx="11791422" cy="4810900"/>
          </a:xfrm>
          <a:prstGeom prst="rect">
            <a:avLst/>
          </a:prstGeom>
        </p:spPr>
      </p:pic>
      <p:sp>
        <p:nvSpPr>
          <p:cNvPr id="8" name="Segnaposto testo 28">
            <a:extLst>
              <a:ext uri="{FF2B5EF4-FFF2-40B4-BE49-F238E27FC236}">
                <a16:creationId xmlns:a16="http://schemas.microsoft.com/office/drawing/2014/main" id="{AE50724B-9DD0-4645-A0FD-DEBDE493ADE4}"/>
              </a:ext>
            </a:extLst>
          </p:cNvPr>
          <p:cNvSpPr>
            <a:spLocks noGrp="1"/>
          </p:cNvSpPr>
          <p:nvPr>
            <p:ph type="body" sz="quarter" idx="17" hasCustomPrompt="1"/>
          </p:nvPr>
        </p:nvSpPr>
        <p:spPr>
          <a:xfrm>
            <a:off x="1441046" y="5083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MARKETING</a:t>
            </a:r>
          </a:p>
        </p:txBody>
      </p:sp>
      <p:sp>
        <p:nvSpPr>
          <p:cNvPr id="31" name="Segnaposto testo 28">
            <a:extLst>
              <a:ext uri="{FF2B5EF4-FFF2-40B4-BE49-F238E27FC236}">
                <a16:creationId xmlns:a16="http://schemas.microsoft.com/office/drawing/2014/main" id="{6D78AE7B-9684-7E45-BF19-1BC5BFF4B015}"/>
              </a:ext>
            </a:extLst>
          </p:cNvPr>
          <p:cNvSpPr>
            <a:spLocks noGrp="1"/>
          </p:cNvSpPr>
          <p:nvPr>
            <p:ph type="body" sz="quarter" idx="60" hasCustomPrompt="1"/>
          </p:nvPr>
        </p:nvSpPr>
        <p:spPr>
          <a:xfrm>
            <a:off x="1721824" y="2312489"/>
            <a:ext cx="2572153" cy="571500"/>
          </a:xfrm>
          <a:prstGeom prst="rect">
            <a:avLst/>
          </a:prstGeom>
        </p:spPr>
        <p:txBody>
          <a:bodyPr anchor="ctr"/>
          <a:lstStyle>
            <a:lvl1pPr marL="0" indent="0" algn="l">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44" name="Segnaposto testo 28">
            <a:extLst>
              <a:ext uri="{FF2B5EF4-FFF2-40B4-BE49-F238E27FC236}">
                <a16:creationId xmlns:a16="http://schemas.microsoft.com/office/drawing/2014/main" id="{751CB278-27DD-0A40-BBC1-C6D06648823B}"/>
              </a:ext>
            </a:extLst>
          </p:cNvPr>
          <p:cNvSpPr>
            <a:spLocks noGrp="1"/>
          </p:cNvSpPr>
          <p:nvPr>
            <p:ph type="body" sz="quarter" idx="62" hasCustomPrompt="1"/>
          </p:nvPr>
        </p:nvSpPr>
        <p:spPr>
          <a:xfrm>
            <a:off x="8474299" y="5083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VENDITE</a:t>
            </a:r>
          </a:p>
        </p:txBody>
      </p:sp>
      <p:sp>
        <p:nvSpPr>
          <p:cNvPr id="63" name="Segnaposto testo 28">
            <a:extLst>
              <a:ext uri="{FF2B5EF4-FFF2-40B4-BE49-F238E27FC236}">
                <a16:creationId xmlns:a16="http://schemas.microsoft.com/office/drawing/2014/main" id="{F96BC6F9-BB90-3F45-907B-00493385BD3C}"/>
              </a:ext>
            </a:extLst>
          </p:cNvPr>
          <p:cNvSpPr>
            <a:spLocks noGrp="1"/>
          </p:cNvSpPr>
          <p:nvPr>
            <p:ph type="body" sz="quarter" idx="63" hasCustomPrompt="1"/>
          </p:nvPr>
        </p:nvSpPr>
        <p:spPr>
          <a:xfrm>
            <a:off x="1199746" y="32388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CREDITO</a:t>
            </a:r>
          </a:p>
        </p:txBody>
      </p:sp>
      <p:sp>
        <p:nvSpPr>
          <p:cNvPr id="64" name="Segnaposto testo 28">
            <a:extLst>
              <a:ext uri="{FF2B5EF4-FFF2-40B4-BE49-F238E27FC236}">
                <a16:creationId xmlns:a16="http://schemas.microsoft.com/office/drawing/2014/main" id="{E584878C-F8DF-6F4B-8DAE-7E7E78581465}"/>
              </a:ext>
            </a:extLst>
          </p:cNvPr>
          <p:cNvSpPr>
            <a:spLocks noGrp="1"/>
          </p:cNvSpPr>
          <p:nvPr>
            <p:ph type="body" sz="quarter" idx="64" hasCustomPrompt="1"/>
          </p:nvPr>
        </p:nvSpPr>
        <p:spPr>
          <a:xfrm>
            <a:off x="8309199" y="3238855"/>
            <a:ext cx="2572154" cy="359226"/>
          </a:xfrm>
          <a:prstGeom prst="rect">
            <a:avLst/>
          </a:prstGeom>
        </p:spPr>
        <p:txBody>
          <a:bodyPr anchor="ctr"/>
          <a:lstStyle>
            <a:lvl1pPr marL="0" indent="0" algn="ctr">
              <a:buNone/>
              <a:defRPr sz="2000" b="1" i="0">
                <a:solidFill>
                  <a:srgbClr val="004F90"/>
                </a:solidFill>
                <a:latin typeface="Nexa Bold" panose="02000000000000000000" pitchFamily="2" charset="77"/>
              </a:defRPr>
            </a:lvl1pPr>
          </a:lstStyle>
          <a:p>
            <a:pPr lvl="0"/>
            <a:r>
              <a:rPr lang="it-IT" dirty="0"/>
              <a:t>LOGISTICA</a:t>
            </a:r>
          </a:p>
        </p:txBody>
      </p:sp>
      <p:sp>
        <p:nvSpPr>
          <p:cNvPr id="67" name="Segnaposto testo 28">
            <a:extLst>
              <a:ext uri="{FF2B5EF4-FFF2-40B4-BE49-F238E27FC236}">
                <a16:creationId xmlns:a16="http://schemas.microsoft.com/office/drawing/2014/main" id="{5EECA5E7-2356-9349-9028-DCA5675FE6A8}"/>
              </a:ext>
            </a:extLst>
          </p:cNvPr>
          <p:cNvSpPr>
            <a:spLocks noGrp="1"/>
          </p:cNvSpPr>
          <p:nvPr>
            <p:ph type="body" sz="quarter" idx="65" hasCustomPrompt="1"/>
          </p:nvPr>
        </p:nvSpPr>
        <p:spPr>
          <a:xfrm>
            <a:off x="1721824" y="1001189"/>
            <a:ext cx="2572153" cy="1149046"/>
          </a:xfrm>
          <a:prstGeom prst="rect">
            <a:avLst/>
          </a:prstGeom>
        </p:spPr>
        <p:txBody>
          <a:bodyPr anchor="ctr"/>
          <a:lstStyle>
            <a:lvl1pPr marL="0" marR="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p:txBody>
      </p:sp>
      <p:sp>
        <p:nvSpPr>
          <p:cNvPr id="68" name="Segnaposto testo 28">
            <a:extLst>
              <a:ext uri="{FF2B5EF4-FFF2-40B4-BE49-F238E27FC236}">
                <a16:creationId xmlns:a16="http://schemas.microsoft.com/office/drawing/2014/main" id="{32245EFF-6B85-B745-9381-F2FE30A1D209}"/>
              </a:ext>
            </a:extLst>
          </p:cNvPr>
          <p:cNvSpPr>
            <a:spLocks noGrp="1"/>
          </p:cNvSpPr>
          <p:nvPr>
            <p:ph type="body" sz="quarter" idx="66" hasCustomPrompt="1"/>
          </p:nvPr>
        </p:nvSpPr>
        <p:spPr>
          <a:xfrm>
            <a:off x="1721824" y="5030289"/>
            <a:ext cx="2572153" cy="571500"/>
          </a:xfrm>
          <a:prstGeom prst="rect">
            <a:avLst/>
          </a:prstGeom>
        </p:spPr>
        <p:txBody>
          <a:bodyPr anchor="ctr"/>
          <a:lstStyle>
            <a:lvl1pPr marL="0" indent="0" algn="l">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69" name="Segnaposto testo 28">
            <a:extLst>
              <a:ext uri="{FF2B5EF4-FFF2-40B4-BE49-F238E27FC236}">
                <a16:creationId xmlns:a16="http://schemas.microsoft.com/office/drawing/2014/main" id="{25C0075F-F9B0-EA4B-82AE-91A38581C179}"/>
              </a:ext>
            </a:extLst>
          </p:cNvPr>
          <p:cNvSpPr>
            <a:spLocks noGrp="1"/>
          </p:cNvSpPr>
          <p:nvPr>
            <p:ph type="body" sz="quarter" idx="67" hasCustomPrompt="1"/>
          </p:nvPr>
        </p:nvSpPr>
        <p:spPr>
          <a:xfrm>
            <a:off x="1721824" y="3718989"/>
            <a:ext cx="2572153" cy="1149046"/>
          </a:xfrm>
          <a:prstGeom prst="rect">
            <a:avLst/>
          </a:prstGeom>
        </p:spPr>
        <p:txBody>
          <a:bodyPr anchor="ctr"/>
          <a:lstStyle>
            <a:lvl1pPr marL="0" marR="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a:p>
            <a:pPr marL="0" marR="0" lvl="0" indent="0" algn="l" defTabSz="914415" rtl="0" eaLnBrk="1" fontAlgn="auto" latinLnBrk="0" hangingPunct="1">
              <a:lnSpc>
                <a:spcPct val="50000"/>
              </a:lnSpc>
              <a:spcBef>
                <a:spcPts val="1001"/>
              </a:spcBef>
              <a:spcAft>
                <a:spcPts val="0"/>
              </a:spcAft>
              <a:buClrTx/>
              <a:buSzTx/>
              <a:buFont typeface="Arial" panose="020B0604020202020204" pitchFamily="34" charset="0"/>
              <a:buChar char="•"/>
              <a:tabLst/>
              <a:defRPr/>
            </a:pPr>
            <a:r>
              <a:rPr lang="it-IT" dirty="0"/>
              <a:t> Testo</a:t>
            </a:r>
          </a:p>
        </p:txBody>
      </p:sp>
      <p:sp>
        <p:nvSpPr>
          <p:cNvPr id="70" name="Segnaposto testo 28">
            <a:extLst>
              <a:ext uri="{FF2B5EF4-FFF2-40B4-BE49-F238E27FC236}">
                <a16:creationId xmlns:a16="http://schemas.microsoft.com/office/drawing/2014/main" id="{52BA6E00-6AE1-FD40-BE7F-57E389742260}"/>
              </a:ext>
            </a:extLst>
          </p:cNvPr>
          <p:cNvSpPr>
            <a:spLocks noGrp="1"/>
          </p:cNvSpPr>
          <p:nvPr>
            <p:ph type="body" sz="quarter" idx="68" hasCustomPrompt="1"/>
          </p:nvPr>
        </p:nvSpPr>
        <p:spPr>
          <a:xfrm>
            <a:off x="7906724" y="2312489"/>
            <a:ext cx="2572153" cy="571500"/>
          </a:xfrm>
          <a:prstGeom prst="rect">
            <a:avLst/>
          </a:prstGeom>
        </p:spPr>
        <p:txBody>
          <a:bodyPr anchor="ctr"/>
          <a:lstStyle>
            <a:lvl1pPr marL="0" indent="0" algn="r">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71" name="Segnaposto testo 28">
            <a:extLst>
              <a:ext uri="{FF2B5EF4-FFF2-40B4-BE49-F238E27FC236}">
                <a16:creationId xmlns:a16="http://schemas.microsoft.com/office/drawing/2014/main" id="{198CFE69-213A-024A-8700-FB3B87CD1298}"/>
              </a:ext>
            </a:extLst>
          </p:cNvPr>
          <p:cNvSpPr>
            <a:spLocks noGrp="1"/>
          </p:cNvSpPr>
          <p:nvPr>
            <p:ph type="body" sz="quarter" idx="69" hasCustomPrompt="1"/>
          </p:nvPr>
        </p:nvSpPr>
        <p:spPr>
          <a:xfrm>
            <a:off x="7906724" y="1001189"/>
            <a:ext cx="2572153" cy="1149046"/>
          </a:xfrm>
          <a:prstGeom prst="rect">
            <a:avLst/>
          </a:prstGeom>
        </p:spPr>
        <p:txBody>
          <a:bodyPr anchor="ctr"/>
          <a:lstStyle>
            <a:lvl1pPr marL="0" marR="0" indent="0" algn="r"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lvl="0"/>
            <a:r>
              <a:rPr lang="it-IT" dirty="0"/>
              <a:t> Testo</a:t>
            </a:r>
          </a:p>
          <a:p>
            <a:pPr lvl="0"/>
            <a:r>
              <a:rPr lang="it-IT" dirty="0"/>
              <a:t> Testo</a:t>
            </a:r>
          </a:p>
          <a:p>
            <a:pPr lvl="0"/>
            <a:r>
              <a:rPr lang="it-IT" dirty="0"/>
              <a:t> Testo</a:t>
            </a:r>
          </a:p>
          <a:p>
            <a:pPr lvl="0"/>
            <a:r>
              <a:rPr lang="it-IT" dirty="0"/>
              <a:t> Testo</a:t>
            </a:r>
          </a:p>
        </p:txBody>
      </p:sp>
      <p:sp>
        <p:nvSpPr>
          <p:cNvPr id="72" name="Segnaposto testo 28">
            <a:extLst>
              <a:ext uri="{FF2B5EF4-FFF2-40B4-BE49-F238E27FC236}">
                <a16:creationId xmlns:a16="http://schemas.microsoft.com/office/drawing/2014/main" id="{5995D55F-37AF-E14D-9D28-266683426DFC}"/>
              </a:ext>
            </a:extLst>
          </p:cNvPr>
          <p:cNvSpPr>
            <a:spLocks noGrp="1"/>
          </p:cNvSpPr>
          <p:nvPr>
            <p:ph type="body" sz="quarter" idx="70" hasCustomPrompt="1"/>
          </p:nvPr>
        </p:nvSpPr>
        <p:spPr>
          <a:xfrm>
            <a:off x="7906724" y="5030289"/>
            <a:ext cx="2572153" cy="571500"/>
          </a:xfrm>
          <a:prstGeom prst="rect">
            <a:avLst/>
          </a:prstGeom>
        </p:spPr>
        <p:txBody>
          <a:bodyPr anchor="ctr"/>
          <a:lstStyle>
            <a:lvl1pPr marL="0" indent="0" algn="r">
              <a:lnSpc>
                <a:spcPct val="50000"/>
              </a:lnSpc>
              <a:buNone/>
              <a:defRPr sz="1300" b="1" i="0">
                <a:solidFill>
                  <a:srgbClr val="004F90"/>
                </a:solidFill>
                <a:latin typeface="+mn-lt"/>
              </a:defRPr>
            </a:lvl1pPr>
          </a:lstStyle>
          <a:p>
            <a:pPr lvl="0"/>
            <a:r>
              <a:rPr lang="it-IT" dirty="0"/>
              <a:t>TESTO</a:t>
            </a:r>
          </a:p>
          <a:p>
            <a:pPr lvl="0"/>
            <a:r>
              <a:rPr lang="it-IT" dirty="0"/>
              <a:t>TESTO</a:t>
            </a:r>
          </a:p>
          <a:p>
            <a:pPr lvl="0"/>
            <a:r>
              <a:rPr lang="it-IT" dirty="0"/>
              <a:t>TESTO</a:t>
            </a:r>
          </a:p>
        </p:txBody>
      </p:sp>
      <p:sp>
        <p:nvSpPr>
          <p:cNvPr id="73" name="Segnaposto testo 28">
            <a:extLst>
              <a:ext uri="{FF2B5EF4-FFF2-40B4-BE49-F238E27FC236}">
                <a16:creationId xmlns:a16="http://schemas.microsoft.com/office/drawing/2014/main" id="{9CCCA1A4-BDF8-1741-B194-22937B43B3E7}"/>
              </a:ext>
            </a:extLst>
          </p:cNvPr>
          <p:cNvSpPr>
            <a:spLocks noGrp="1"/>
          </p:cNvSpPr>
          <p:nvPr>
            <p:ph type="body" sz="quarter" idx="71" hasCustomPrompt="1"/>
          </p:nvPr>
        </p:nvSpPr>
        <p:spPr>
          <a:xfrm>
            <a:off x="7906724" y="3718989"/>
            <a:ext cx="2572153" cy="1149046"/>
          </a:xfrm>
          <a:prstGeom prst="rect">
            <a:avLst/>
          </a:prstGeom>
        </p:spPr>
        <p:txBody>
          <a:bodyPr anchor="ctr"/>
          <a:lstStyle>
            <a:lvl1pPr marL="0" marR="0" indent="0" algn="r" defTabSz="914415" rtl="0" eaLnBrk="1" fontAlgn="auto" latinLnBrk="0" hangingPunct="1">
              <a:lnSpc>
                <a:spcPct val="50000"/>
              </a:lnSpc>
              <a:spcBef>
                <a:spcPts val="1001"/>
              </a:spcBef>
              <a:spcAft>
                <a:spcPts val="0"/>
              </a:spcAft>
              <a:buClrTx/>
              <a:buSzTx/>
              <a:buFont typeface="Arial" panose="020B0604020202020204" pitchFamily="34" charset="0"/>
              <a:buChar char="•"/>
              <a:tabLst/>
              <a:defRPr sz="1400" b="0" i="0">
                <a:solidFill>
                  <a:schemeClr val="tx1">
                    <a:lumMod val="75000"/>
                    <a:lumOff val="25000"/>
                  </a:schemeClr>
                </a:solidFill>
                <a:latin typeface="+mn-lt"/>
              </a:defRPr>
            </a:lvl1pPr>
          </a:lstStyle>
          <a:p>
            <a:pPr lvl="0"/>
            <a:r>
              <a:rPr lang="it-IT" dirty="0"/>
              <a:t> Testo</a:t>
            </a:r>
          </a:p>
          <a:p>
            <a:pPr lvl="0"/>
            <a:r>
              <a:rPr lang="it-IT" dirty="0"/>
              <a:t> Testo</a:t>
            </a:r>
          </a:p>
          <a:p>
            <a:pPr lvl="0"/>
            <a:r>
              <a:rPr lang="it-IT" dirty="0"/>
              <a:t> Testo</a:t>
            </a:r>
          </a:p>
          <a:p>
            <a:pPr lvl="0"/>
            <a:r>
              <a:rPr lang="it-IT" dirty="0"/>
              <a:t> Testo</a:t>
            </a:r>
          </a:p>
          <a:p>
            <a:pPr lvl="0"/>
            <a:r>
              <a:rPr lang="it-IT" dirty="0"/>
              <a:t> Testo</a:t>
            </a:r>
          </a:p>
        </p:txBody>
      </p:sp>
    </p:spTree>
    <p:extLst>
      <p:ext uri="{BB962C8B-B14F-4D97-AF65-F5344CB8AC3E}">
        <p14:creationId xmlns:p14="http://schemas.microsoft.com/office/powerpoint/2010/main" val="1196366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uppo_Testo">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B555428-A89D-0041-B5D2-18FB72F893A6}"/>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29" name="Rettangolo 28">
            <a:extLst>
              <a:ext uri="{FF2B5EF4-FFF2-40B4-BE49-F238E27FC236}">
                <a16:creationId xmlns:a16="http://schemas.microsoft.com/office/drawing/2014/main" id="{B262314D-7B64-394C-8B4A-2E8D8086DB0E}"/>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30" name="Segnaposto testo 4">
            <a:extLst>
              <a:ext uri="{FF2B5EF4-FFF2-40B4-BE49-F238E27FC236}">
                <a16:creationId xmlns:a16="http://schemas.microsoft.com/office/drawing/2014/main" id="{6A0A30F1-6717-AD45-963C-0793C9323DF5}"/>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3" name="Segnaposto testo 4">
            <a:extLst>
              <a:ext uri="{FF2B5EF4-FFF2-40B4-BE49-F238E27FC236}">
                <a16:creationId xmlns:a16="http://schemas.microsoft.com/office/drawing/2014/main" id="{25A9E0C9-820D-454C-815F-B38D55A4EE70}"/>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4" name="Segnaposto testo 4">
            <a:extLst>
              <a:ext uri="{FF2B5EF4-FFF2-40B4-BE49-F238E27FC236}">
                <a16:creationId xmlns:a16="http://schemas.microsoft.com/office/drawing/2014/main" id="{57323CB0-04C5-CD48-9B30-AE53E700FAF7}"/>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5" name="Segnaposto testo 4">
            <a:extLst>
              <a:ext uri="{FF2B5EF4-FFF2-40B4-BE49-F238E27FC236}">
                <a16:creationId xmlns:a16="http://schemas.microsoft.com/office/drawing/2014/main" id="{7242F0DA-F90B-7143-B046-82D8AF1D5240}"/>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12" name="Connettore 1 11">
            <a:extLst>
              <a:ext uri="{FF2B5EF4-FFF2-40B4-BE49-F238E27FC236}">
                <a16:creationId xmlns:a16="http://schemas.microsoft.com/office/drawing/2014/main" id="{AF28AD42-22FF-6C46-8E2D-C2085334DA60}"/>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F63E19B0-B461-EE43-8ED7-6DC14F9BD435}"/>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6" name="Segnaposto testo 28">
            <a:extLst>
              <a:ext uri="{FF2B5EF4-FFF2-40B4-BE49-F238E27FC236}">
                <a16:creationId xmlns:a16="http://schemas.microsoft.com/office/drawing/2014/main" id="{30C95B14-2272-F27B-EBE8-0E5AEDFD0749}"/>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8" name="Segnaposto testo 28">
            <a:extLst>
              <a:ext uri="{FF2B5EF4-FFF2-40B4-BE49-F238E27FC236}">
                <a16:creationId xmlns:a16="http://schemas.microsoft.com/office/drawing/2014/main" id="{B5AC0418-071A-777E-D00A-6C0B1B5D838C}"/>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 name="Segnaposto testo 28">
            <a:extLst>
              <a:ext uri="{FF2B5EF4-FFF2-40B4-BE49-F238E27FC236}">
                <a16:creationId xmlns:a16="http://schemas.microsoft.com/office/drawing/2014/main" id="{89F5DD29-4F11-85F4-F869-2DA71349BA4F}"/>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pic>
        <p:nvPicPr>
          <p:cNvPr id="11" name="Immagine 10">
            <a:extLst>
              <a:ext uri="{FF2B5EF4-FFF2-40B4-BE49-F238E27FC236}">
                <a16:creationId xmlns:a16="http://schemas.microsoft.com/office/drawing/2014/main" id="{D23E23E5-95FF-A656-53B0-1121B6956E2B}"/>
              </a:ext>
            </a:extLst>
          </p:cNvPr>
          <p:cNvPicPr>
            <a:picLocks noChangeAspect="1"/>
          </p:cNvPicPr>
          <p:nvPr userDrawn="1"/>
        </p:nvPicPr>
        <p:blipFill>
          <a:blip r:embed="rId2">
            <a:alphaModFix/>
          </a:blip>
          <a:stretch>
            <a:fillRect/>
          </a:stretch>
        </p:blipFill>
        <p:spPr>
          <a:xfrm>
            <a:off x="392112" y="952149"/>
            <a:ext cx="3901865" cy="4868490"/>
          </a:xfrm>
          <a:prstGeom prst="rect">
            <a:avLst/>
          </a:prstGeom>
        </p:spPr>
      </p:pic>
    </p:spTree>
    <p:extLst>
      <p:ext uri="{BB962C8B-B14F-4D97-AF65-F5344CB8AC3E}">
        <p14:creationId xmlns:p14="http://schemas.microsoft.com/office/powerpoint/2010/main" val="135452750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talia_Test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60DC48F-A0C9-E172-C36C-0DC94DFC9CF8}"/>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 name="Rettangolo 8">
            <a:extLst>
              <a:ext uri="{FF2B5EF4-FFF2-40B4-BE49-F238E27FC236}">
                <a16:creationId xmlns:a16="http://schemas.microsoft.com/office/drawing/2014/main" id="{CBA1150A-DE35-D60F-6633-BCDBF409CD97}"/>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0" name="Segnaposto testo 4">
            <a:extLst>
              <a:ext uri="{FF2B5EF4-FFF2-40B4-BE49-F238E27FC236}">
                <a16:creationId xmlns:a16="http://schemas.microsoft.com/office/drawing/2014/main" id="{837BC516-9866-5770-90B1-759FFD7799EB}"/>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1" name="Segnaposto testo 4">
            <a:extLst>
              <a:ext uri="{FF2B5EF4-FFF2-40B4-BE49-F238E27FC236}">
                <a16:creationId xmlns:a16="http://schemas.microsoft.com/office/drawing/2014/main" id="{C455E17F-39EB-6975-81C7-A25E9A2D86A5}"/>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3" name="Segnaposto testo 4">
            <a:extLst>
              <a:ext uri="{FF2B5EF4-FFF2-40B4-BE49-F238E27FC236}">
                <a16:creationId xmlns:a16="http://schemas.microsoft.com/office/drawing/2014/main" id="{41B54F45-96B0-A631-0717-32F12940DC0D}"/>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4" name="Segnaposto testo 4">
            <a:extLst>
              <a:ext uri="{FF2B5EF4-FFF2-40B4-BE49-F238E27FC236}">
                <a16:creationId xmlns:a16="http://schemas.microsoft.com/office/drawing/2014/main" id="{AB10D9AE-6259-A35E-CAD9-9E51E93D88BC}"/>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15" name="Connettore 1 14">
            <a:extLst>
              <a:ext uri="{FF2B5EF4-FFF2-40B4-BE49-F238E27FC236}">
                <a16:creationId xmlns:a16="http://schemas.microsoft.com/office/drawing/2014/main" id="{9BF15627-D885-F8F4-0793-7C74C7EB939B}"/>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D0F486F8-0CBA-B7C1-A1B2-6B36FF5960D8}"/>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18" name="Segnaposto testo 28">
            <a:extLst>
              <a:ext uri="{FF2B5EF4-FFF2-40B4-BE49-F238E27FC236}">
                <a16:creationId xmlns:a16="http://schemas.microsoft.com/office/drawing/2014/main" id="{032FF6AC-D353-8096-A94E-94303B03B586}"/>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9" name="Segnaposto testo 28">
            <a:extLst>
              <a:ext uri="{FF2B5EF4-FFF2-40B4-BE49-F238E27FC236}">
                <a16:creationId xmlns:a16="http://schemas.microsoft.com/office/drawing/2014/main" id="{A21C1D0B-980F-AFB8-5B6D-80B8363D48DD}"/>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 name="Segnaposto testo 28">
            <a:extLst>
              <a:ext uri="{FF2B5EF4-FFF2-40B4-BE49-F238E27FC236}">
                <a16:creationId xmlns:a16="http://schemas.microsoft.com/office/drawing/2014/main" id="{4AEC710C-D00A-CB8D-DCBF-2D9255F8C2C8}"/>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pic>
        <p:nvPicPr>
          <p:cNvPr id="17" name="Immagine 16">
            <a:extLst>
              <a:ext uri="{FF2B5EF4-FFF2-40B4-BE49-F238E27FC236}">
                <a16:creationId xmlns:a16="http://schemas.microsoft.com/office/drawing/2014/main" id="{16A484F1-71B6-9379-260C-3B5C0D4BB8DF}"/>
              </a:ext>
            </a:extLst>
          </p:cNvPr>
          <p:cNvPicPr>
            <a:picLocks noChangeAspect="1"/>
          </p:cNvPicPr>
          <p:nvPr userDrawn="1"/>
        </p:nvPicPr>
        <p:blipFill>
          <a:blip r:embed="rId2">
            <a:alphaModFix/>
          </a:blip>
          <a:stretch>
            <a:fillRect/>
          </a:stretch>
        </p:blipFill>
        <p:spPr>
          <a:xfrm>
            <a:off x="377890" y="1036928"/>
            <a:ext cx="4178300" cy="4699000"/>
          </a:xfrm>
          <a:prstGeom prst="rect">
            <a:avLst/>
          </a:prstGeom>
        </p:spPr>
      </p:pic>
    </p:spTree>
    <p:extLst>
      <p:ext uri="{BB962C8B-B14F-4D97-AF65-F5344CB8AC3E}">
        <p14:creationId xmlns:p14="http://schemas.microsoft.com/office/powerpoint/2010/main" val="2070916600"/>
      </p:ext>
    </p:extLst>
  </p:cSld>
  <p:clrMapOvr>
    <a:masterClrMapping/>
  </p:clrMapOvr>
  <p:extLst>
    <p:ext uri="{DCECCB84-F9BA-43D5-87BE-67443E8EF086}">
      <p15:sldGuideLst xmlns:p15="http://schemas.microsoft.com/office/powerpoint/2012/main">
        <p15:guide id="1" orient="horz" pos="731" userDrawn="1">
          <p15:clr>
            <a:srgbClr val="FBAE40"/>
          </p15:clr>
        </p15:guide>
        <p15:guide id="2" pos="2842"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berica_test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547AF62D-9CBA-D678-FD70-82EFDA821460}"/>
              </a:ext>
            </a:extLst>
          </p:cNvPr>
          <p:cNvSpPr/>
          <p:nvPr userDrawn="1"/>
        </p:nvSpPr>
        <p:spPr>
          <a:xfrm>
            <a:off x="4708634" y="1477148"/>
            <a:ext cx="7091254" cy="177668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3" name="Segnaposto testo 28">
            <a:extLst>
              <a:ext uri="{FF2B5EF4-FFF2-40B4-BE49-F238E27FC236}">
                <a16:creationId xmlns:a16="http://schemas.microsoft.com/office/drawing/2014/main" id="{77901825-EBA2-A0A7-8870-405710CF0A0A}"/>
              </a:ext>
            </a:extLst>
          </p:cNvPr>
          <p:cNvSpPr>
            <a:spLocks noGrp="1"/>
          </p:cNvSpPr>
          <p:nvPr>
            <p:ph type="body" sz="quarter" idx="17" hasCustomPrompt="1"/>
          </p:nvPr>
        </p:nvSpPr>
        <p:spPr>
          <a:xfrm>
            <a:off x="5003362" y="110193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4" name="Segnaposto testo 28">
            <a:extLst>
              <a:ext uri="{FF2B5EF4-FFF2-40B4-BE49-F238E27FC236}">
                <a16:creationId xmlns:a16="http://schemas.microsoft.com/office/drawing/2014/main" id="{A852701B-E01D-ACC2-3CDE-07C613678C67}"/>
              </a:ext>
            </a:extLst>
          </p:cNvPr>
          <p:cNvSpPr>
            <a:spLocks noGrp="1"/>
          </p:cNvSpPr>
          <p:nvPr>
            <p:ph type="body" sz="quarter" idx="18" hasCustomPrompt="1"/>
          </p:nvPr>
        </p:nvSpPr>
        <p:spPr>
          <a:xfrm>
            <a:off x="5003362" y="3435945"/>
            <a:ext cx="6525217"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15" name="Rettangolo 14">
            <a:extLst>
              <a:ext uri="{FF2B5EF4-FFF2-40B4-BE49-F238E27FC236}">
                <a16:creationId xmlns:a16="http://schemas.microsoft.com/office/drawing/2014/main" id="{DD06A113-5268-1B5C-517F-6B2D01A95A0A}"/>
              </a:ext>
            </a:extLst>
          </p:cNvPr>
          <p:cNvSpPr/>
          <p:nvPr userDrawn="1"/>
        </p:nvSpPr>
        <p:spPr>
          <a:xfrm>
            <a:off x="4708634" y="3799934"/>
            <a:ext cx="7091254" cy="1770790"/>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6" name="Segnaposto testo 4">
            <a:extLst>
              <a:ext uri="{FF2B5EF4-FFF2-40B4-BE49-F238E27FC236}">
                <a16:creationId xmlns:a16="http://schemas.microsoft.com/office/drawing/2014/main" id="{201C2228-FEEC-7395-2102-11DA66806D5A}"/>
              </a:ext>
            </a:extLst>
          </p:cNvPr>
          <p:cNvSpPr>
            <a:spLocks noGrp="1"/>
          </p:cNvSpPr>
          <p:nvPr>
            <p:ph type="body" sz="quarter" idx="16" hasCustomPrompt="1"/>
          </p:nvPr>
        </p:nvSpPr>
        <p:spPr>
          <a:xfrm>
            <a:off x="5003362" y="3905038"/>
            <a:ext cx="6525217" cy="156058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7" name="Segnaposto testo 4">
            <a:extLst>
              <a:ext uri="{FF2B5EF4-FFF2-40B4-BE49-F238E27FC236}">
                <a16:creationId xmlns:a16="http://schemas.microsoft.com/office/drawing/2014/main" id="{E28856F2-4CD2-492A-ADDA-B6F8D140893E}"/>
              </a:ext>
            </a:extLst>
          </p:cNvPr>
          <p:cNvSpPr>
            <a:spLocks noGrp="1"/>
          </p:cNvSpPr>
          <p:nvPr>
            <p:ph type="body" sz="quarter" idx="19" hasCustomPrompt="1"/>
          </p:nvPr>
        </p:nvSpPr>
        <p:spPr>
          <a:xfrm>
            <a:off x="50033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8" name="Segnaposto testo 4">
            <a:extLst>
              <a:ext uri="{FF2B5EF4-FFF2-40B4-BE49-F238E27FC236}">
                <a16:creationId xmlns:a16="http://schemas.microsoft.com/office/drawing/2014/main" id="{F6219393-6FD3-75D9-E972-FA4DDBF15227}"/>
              </a:ext>
            </a:extLst>
          </p:cNvPr>
          <p:cNvSpPr>
            <a:spLocks noGrp="1"/>
          </p:cNvSpPr>
          <p:nvPr>
            <p:ph type="body" sz="quarter" idx="20" hasCustomPrompt="1"/>
          </p:nvPr>
        </p:nvSpPr>
        <p:spPr>
          <a:xfrm>
            <a:off x="7278748"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9" name="Segnaposto testo 4">
            <a:extLst>
              <a:ext uri="{FF2B5EF4-FFF2-40B4-BE49-F238E27FC236}">
                <a16:creationId xmlns:a16="http://schemas.microsoft.com/office/drawing/2014/main" id="{F7FF21DB-A45E-5665-4BEB-9B35641FA0BE}"/>
              </a:ext>
            </a:extLst>
          </p:cNvPr>
          <p:cNvSpPr>
            <a:spLocks noGrp="1"/>
          </p:cNvSpPr>
          <p:nvPr>
            <p:ph type="body" sz="quarter" idx="21" hasCustomPrompt="1"/>
          </p:nvPr>
        </p:nvSpPr>
        <p:spPr>
          <a:xfrm>
            <a:off x="9549962" y="1566264"/>
            <a:ext cx="1978617" cy="1632633"/>
          </a:xfrm>
          <a:prstGeom prst="rect">
            <a:avLst/>
          </a:prstGeom>
        </p:spPr>
        <p:txBody>
          <a:bodyPr anchor="t">
            <a:normAutofit/>
          </a:bodyPr>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cxnSp>
        <p:nvCxnSpPr>
          <p:cNvPr id="20" name="Connettore 1 19">
            <a:extLst>
              <a:ext uri="{FF2B5EF4-FFF2-40B4-BE49-F238E27FC236}">
                <a16:creationId xmlns:a16="http://schemas.microsoft.com/office/drawing/2014/main" id="{AAAA7F12-D7B9-57F1-96BB-6FC8F8800B0F}"/>
              </a:ext>
            </a:extLst>
          </p:cNvPr>
          <p:cNvCxnSpPr>
            <a:cxnSpLocks/>
          </p:cNvCxnSpPr>
          <p:nvPr userDrawn="1"/>
        </p:nvCxnSpPr>
        <p:spPr>
          <a:xfrm>
            <a:off x="7124263"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478EC3C6-0D15-C91A-3D96-C0DA33910C67}"/>
              </a:ext>
            </a:extLst>
          </p:cNvPr>
          <p:cNvCxnSpPr>
            <a:cxnSpLocks/>
          </p:cNvCxnSpPr>
          <p:nvPr userDrawn="1"/>
        </p:nvCxnSpPr>
        <p:spPr>
          <a:xfrm>
            <a:off x="9408075" y="1537904"/>
            <a:ext cx="0" cy="1660861"/>
          </a:xfrm>
          <a:prstGeom prst="line">
            <a:avLst/>
          </a:prstGeom>
          <a:ln w="12700">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4" name="Segnaposto testo 28">
            <a:extLst>
              <a:ext uri="{FF2B5EF4-FFF2-40B4-BE49-F238E27FC236}">
                <a16:creationId xmlns:a16="http://schemas.microsoft.com/office/drawing/2014/main" id="{59962EF6-CFA8-216D-88C0-8B6CFDA8AF8F}"/>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pic>
        <p:nvPicPr>
          <p:cNvPr id="7" name="Immagine 6">
            <a:extLst>
              <a:ext uri="{FF2B5EF4-FFF2-40B4-BE49-F238E27FC236}">
                <a16:creationId xmlns:a16="http://schemas.microsoft.com/office/drawing/2014/main" id="{C1A769CD-6CB2-9935-766A-2510C82B1B10}"/>
              </a:ext>
            </a:extLst>
          </p:cNvPr>
          <p:cNvPicPr>
            <a:picLocks noChangeAspect="1"/>
          </p:cNvPicPr>
          <p:nvPr userDrawn="1"/>
        </p:nvPicPr>
        <p:blipFill>
          <a:blip r:embed="rId2">
            <a:alphaModFix/>
          </a:blip>
          <a:stretch>
            <a:fillRect/>
          </a:stretch>
        </p:blipFill>
        <p:spPr>
          <a:xfrm>
            <a:off x="308290" y="1029970"/>
            <a:ext cx="4241800" cy="4838700"/>
          </a:xfrm>
          <a:prstGeom prst="rect">
            <a:avLst/>
          </a:prstGeom>
        </p:spPr>
      </p:pic>
    </p:spTree>
    <p:extLst>
      <p:ext uri="{BB962C8B-B14F-4D97-AF65-F5344CB8AC3E}">
        <p14:creationId xmlns:p14="http://schemas.microsoft.com/office/powerpoint/2010/main" val="3750442407"/>
      </p:ext>
    </p:extLst>
  </p:cSld>
  <p:clrMapOvr>
    <a:masterClrMapping/>
  </p:clrMapOvr>
  <p:extLst>
    <p:ext uri="{DCECCB84-F9BA-43D5-87BE-67443E8EF086}">
      <p15:sldGuideLst xmlns:p15="http://schemas.microsoft.com/office/powerpoint/2012/main">
        <p15:guide id="2" orient="horz" pos="731"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_Tabella-Schema">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4B555428-A89D-0041-B5D2-18FB72F893A6}"/>
              </a:ext>
            </a:extLst>
          </p:cNvPr>
          <p:cNvSpPr/>
          <p:nvPr userDrawn="1"/>
        </p:nvSpPr>
        <p:spPr>
          <a:xfrm>
            <a:off x="3251200" y="1410205"/>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923643"/>
            <a:ext cx="11323941" cy="359226"/>
          </a:xfrm>
          <a:prstGeom prst="rect">
            <a:avLst/>
          </a:prstGeom>
        </p:spPr>
        <p:txBody>
          <a:bodyPr anchor="ctr"/>
          <a:lstStyle>
            <a:lvl1pPr marL="0" indent="0" algn="l">
              <a:buNone/>
              <a:defRPr sz="1800" b="1" i="0">
                <a:solidFill>
                  <a:srgbClr val="004F90"/>
                </a:solidFill>
                <a:latin typeface="Nexa Bold" panose="02000000000000000000" pitchFamily="2" charset="77"/>
              </a:defRPr>
            </a:lvl1pPr>
          </a:lstStyle>
          <a:p>
            <a:pPr lvl="0"/>
            <a:r>
              <a:rPr lang="it-IT" dirty="0"/>
              <a:t>SOTTOTITOLO</a:t>
            </a:r>
          </a:p>
        </p:txBody>
      </p:sp>
      <p:sp>
        <p:nvSpPr>
          <p:cNvPr id="33" name="Segnaposto testo 4">
            <a:extLst>
              <a:ext uri="{FF2B5EF4-FFF2-40B4-BE49-F238E27FC236}">
                <a16:creationId xmlns:a16="http://schemas.microsoft.com/office/drawing/2014/main" id="{25A9E0C9-820D-454C-815F-B38D55A4EE70}"/>
              </a:ext>
            </a:extLst>
          </p:cNvPr>
          <p:cNvSpPr>
            <a:spLocks noGrp="1"/>
          </p:cNvSpPr>
          <p:nvPr>
            <p:ph type="body" sz="quarter" idx="19" hasCustomPrompt="1"/>
          </p:nvPr>
        </p:nvSpPr>
        <p:spPr>
          <a:xfrm>
            <a:off x="3276600" y="14297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57" name="Rettangolo 56">
            <a:extLst>
              <a:ext uri="{FF2B5EF4-FFF2-40B4-BE49-F238E27FC236}">
                <a16:creationId xmlns:a16="http://schemas.microsoft.com/office/drawing/2014/main" id="{B3AA7362-88AB-6B49-BA95-FD16CFC90160}"/>
              </a:ext>
            </a:extLst>
          </p:cNvPr>
          <p:cNvSpPr/>
          <p:nvPr userDrawn="1"/>
        </p:nvSpPr>
        <p:spPr>
          <a:xfrm>
            <a:off x="3251200" y="2548972"/>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8" name="Rettangolo 57">
            <a:extLst>
              <a:ext uri="{FF2B5EF4-FFF2-40B4-BE49-F238E27FC236}">
                <a16:creationId xmlns:a16="http://schemas.microsoft.com/office/drawing/2014/main" id="{B140D93D-D17D-DD4B-B543-1879A6287EA4}"/>
              </a:ext>
            </a:extLst>
          </p:cNvPr>
          <p:cNvSpPr/>
          <p:nvPr userDrawn="1"/>
        </p:nvSpPr>
        <p:spPr>
          <a:xfrm>
            <a:off x="3251200" y="3687739"/>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59" name="Rettangolo 58">
            <a:extLst>
              <a:ext uri="{FF2B5EF4-FFF2-40B4-BE49-F238E27FC236}">
                <a16:creationId xmlns:a16="http://schemas.microsoft.com/office/drawing/2014/main" id="{0517547F-EABD-D744-B16B-E708F219DF9F}"/>
              </a:ext>
            </a:extLst>
          </p:cNvPr>
          <p:cNvSpPr/>
          <p:nvPr userDrawn="1"/>
        </p:nvSpPr>
        <p:spPr>
          <a:xfrm>
            <a:off x="3251200" y="4826505"/>
            <a:ext cx="5473700"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0" name="Segnaposto testo 4">
            <a:extLst>
              <a:ext uri="{FF2B5EF4-FFF2-40B4-BE49-F238E27FC236}">
                <a16:creationId xmlns:a16="http://schemas.microsoft.com/office/drawing/2014/main" id="{DCC22862-CB27-FF4A-8BA0-FB8ABA889276}"/>
              </a:ext>
            </a:extLst>
          </p:cNvPr>
          <p:cNvSpPr>
            <a:spLocks noGrp="1"/>
          </p:cNvSpPr>
          <p:nvPr>
            <p:ph type="body" sz="quarter" idx="20" hasCustomPrompt="1"/>
          </p:nvPr>
        </p:nvSpPr>
        <p:spPr>
          <a:xfrm>
            <a:off x="3276600" y="25600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1" name="Segnaposto testo 4">
            <a:extLst>
              <a:ext uri="{FF2B5EF4-FFF2-40B4-BE49-F238E27FC236}">
                <a16:creationId xmlns:a16="http://schemas.microsoft.com/office/drawing/2014/main" id="{7C42032A-CD92-8946-8D22-C1374BA62D2E}"/>
              </a:ext>
            </a:extLst>
          </p:cNvPr>
          <p:cNvSpPr>
            <a:spLocks noGrp="1"/>
          </p:cNvSpPr>
          <p:nvPr>
            <p:ph type="body" sz="quarter" idx="21" hasCustomPrompt="1"/>
          </p:nvPr>
        </p:nvSpPr>
        <p:spPr>
          <a:xfrm>
            <a:off x="3276600" y="36903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2" name="Segnaposto testo 4">
            <a:extLst>
              <a:ext uri="{FF2B5EF4-FFF2-40B4-BE49-F238E27FC236}">
                <a16:creationId xmlns:a16="http://schemas.microsoft.com/office/drawing/2014/main" id="{A97F273A-0D56-D548-9E31-39B7F43EB144}"/>
              </a:ext>
            </a:extLst>
          </p:cNvPr>
          <p:cNvSpPr>
            <a:spLocks noGrp="1"/>
          </p:cNvSpPr>
          <p:nvPr>
            <p:ph type="body" sz="quarter" idx="22" hasCustomPrompt="1"/>
          </p:nvPr>
        </p:nvSpPr>
        <p:spPr>
          <a:xfrm>
            <a:off x="3276600" y="4833319"/>
            <a:ext cx="5473700" cy="924261"/>
          </a:xfrm>
          <a:prstGeom prst="rect">
            <a:avLst/>
          </a:prstGeom>
        </p:spPr>
        <p:txBody>
          <a:bodyPr anchor="ctr">
            <a:normAutofit/>
          </a:bodyPr>
          <a:lstStyle>
            <a:lvl1pPr marL="0" indent="0">
              <a:buNone/>
              <a:defRPr sz="15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63" name="Rettangolo 62">
            <a:extLst>
              <a:ext uri="{FF2B5EF4-FFF2-40B4-BE49-F238E27FC236}">
                <a16:creationId xmlns:a16="http://schemas.microsoft.com/office/drawing/2014/main" id="{BF826775-5753-5846-9934-A5F674816B81}"/>
              </a:ext>
            </a:extLst>
          </p:cNvPr>
          <p:cNvSpPr/>
          <p:nvPr userDrawn="1"/>
        </p:nvSpPr>
        <p:spPr>
          <a:xfrm>
            <a:off x="442912" y="1410205"/>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4" name="Rettangolo 63">
            <a:extLst>
              <a:ext uri="{FF2B5EF4-FFF2-40B4-BE49-F238E27FC236}">
                <a16:creationId xmlns:a16="http://schemas.microsoft.com/office/drawing/2014/main" id="{F20E8AC0-6986-A34C-8CAF-EE905EC3BD51}"/>
              </a:ext>
            </a:extLst>
          </p:cNvPr>
          <p:cNvSpPr/>
          <p:nvPr userDrawn="1"/>
        </p:nvSpPr>
        <p:spPr>
          <a:xfrm>
            <a:off x="442912" y="2548972"/>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5" name="Rettangolo 64">
            <a:extLst>
              <a:ext uri="{FF2B5EF4-FFF2-40B4-BE49-F238E27FC236}">
                <a16:creationId xmlns:a16="http://schemas.microsoft.com/office/drawing/2014/main" id="{5F3B1D0F-0807-254D-AFDE-16D19C53DB39}"/>
              </a:ext>
            </a:extLst>
          </p:cNvPr>
          <p:cNvSpPr/>
          <p:nvPr userDrawn="1"/>
        </p:nvSpPr>
        <p:spPr>
          <a:xfrm>
            <a:off x="442912" y="3687739"/>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6" name="Rettangolo 65">
            <a:extLst>
              <a:ext uri="{FF2B5EF4-FFF2-40B4-BE49-F238E27FC236}">
                <a16:creationId xmlns:a16="http://schemas.microsoft.com/office/drawing/2014/main" id="{2380F777-A2D8-6240-A3F6-0B5A703FE11A}"/>
              </a:ext>
            </a:extLst>
          </p:cNvPr>
          <p:cNvSpPr/>
          <p:nvPr userDrawn="1"/>
        </p:nvSpPr>
        <p:spPr>
          <a:xfrm>
            <a:off x="442912" y="4826505"/>
            <a:ext cx="2681287" cy="94377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67" name="Rettangolo 66">
            <a:extLst>
              <a:ext uri="{FF2B5EF4-FFF2-40B4-BE49-F238E27FC236}">
                <a16:creationId xmlns:a16="http://schemas.microsoft.com/office/drawing/2014/main" id="{8201B19A-1E10-AD43-8295-6733FB1D078B}"/>
              </a:ext>
            </a:extLst>
          </p:cNvPr>
          <p:cNvSpPr/>
          <p:nvPr userDrawn="1"/>
        </p:nvSpPr>
        <p:spPr>
          <a:xfrm>
            <a:off x="8863012" y="1410205"/>
            <a:ext cx="2886076" cy="3204375"/>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8" name="Rettangolo 67">
            <a:extLst>
              <a:ext uri="{FF2B5EF4-FFF2-40B4-BE49-F238E27FC236}">
                <a16:creationId xmlns:a16="http://schemas.microsoft.com/office/drawing/2014/main" id="{9E12001B-57CE-2440-9883-F3EE0EAB2639}"/>
              </a:ext>
            </a:extLst>
          </p:cNvPr>
          <p:cNvSpPr/>
          <p:nvPr userDrawn="1"/>
        </p:nvSpPr>
        <p:spPr>
          <a:xfrm>
            <a:off x="8863012" y="4833319"/>
            <a:ext cx="2886076" cy="919499"/>
          </a:xfrm>
          <a:prstGeom prst="rect">
            <a:avLst/>
          </a:prstGeom>
          <a:solidFill>
            <a:srgbClr val="004F90"/>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dirty="0"/>
          </a:p>
        </p:txBody>
      </p:sp>
      <p:sp>
        <p:nvSpPr>
          <p:cNvPr id="69" name="Segnaposto testo 4">
            <a:extLst>
              <a:ext uri="{FF2B5EF4-FFF2-40B4-BE49-F238E27FC236}">
                <a16:creationId xmlns:a16="http://schemas.microsoft.com/office/drawing/2014/main" id="{F90C2E14-C1E3-AE43-941E-B8E116BE147F}"/>
              </a:ext>
            </a:extLst>
          </p:cNvPr>
          <p:cNvSpPr>
            <a:spLocks noGrp="1"/>
          </p:cNvSpPr>
          <p:nvPr>
            <p:ph type="body" sz="quarter" idx="23" hasCustomPrompt="1"/>
          </p:nvPr>
        </p:nvSpPr>
        <p:spPr>
          <a:xfrm>
            <a:off x="8877300" y="1429719"/>
            <a:ext cx="2886076" cy="3184861"/>
          </a:xfrm>
          <a:prstGeom prst="rect">
            <a:avLst/>
          </a:prstGeom>
        </p:spPr>
        <p:txBody>
          <a:bodyPr anchor="ctr">
            <a:normAutofit/>
          </a:bodyPr>
          <a:lstStyle>
            <a:lvl1pPr marL="0" indent="0">
              <a:buNone/>
              <a:defRPr sz="15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0" name="Segnaposto testo 4">
            <a:extLst>
              <a:ext uri="{FF2B5EF4-FFF2-40B4-BE49-F238E27FC236}">
                <a16:creationId xmlns:a16="http://schemas.microsoft.com/office/drawing/2014/main" id="{D0F8DC23-A4DD-9F44-9DE0-80979D4C04B4}"/>
              </a:ext>
            </a:extLst>
          </p:cNvPr>
          <p:cNvSpPr>
            <a:spLocks noGrp="1"/>
          </p:cNvSpPr>
          <p:nvPr>
            <p:ph type="body" sz="quarter" idx="24" hasCustomPrompt="1"/>
          </p:nvPr>
        </p:nvSpPr>
        <p:spPr>
          <a:xfrm>
            <a:off x="8877300" y="4820619"/>
            <a:ext cx="2886076" cy="924261"/>
          </a:xfrm>
          <a:prstGeom prst="rect">
            <a:avLst/>
          </a:prstGeom>
        </p:spPr>
        <p:txBody>
          <a:bodyPr anchor="ctr">
            <a:normAutofit/>
          </a:bodyPr>
          <a:lstStyle>
            <a:lvl1pPr marL="0" indent="0">
              <a:buNone/>
              <a:defRPr sz="15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442912" y="1410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2" name="Segnaposto testo 28">
            <a:extLst>
              <a:ext uri="{FF2B5EF4-FFF2-40B4-BE49-F238E27FC236}">
                <a16:creationId xmlns:a16="http://schemas.microsoft.com/office/drawing/2014/main" id="{9CFDEC5B-4EC5-9446-A5E4-5DB9B70F2A66}"/>
              </a:ext>
            </a:extLst>
          </p:cNvPr>
          <p:cNvSpPr>
            <a:spLocks noGrp="1"/>
          </p:cNvSpPr>
          <p:nvPr>
            <p:ph type="body" sz="quarter" idx="26" hasCustomPrompt="1"/>
          </p:nvPr>
        </p:nvSpPr>
        <p:spPr>
          <a:xfrm>
            <a:off x="442912" y="2553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3" name="Segnaposto testo 28">
            <a:extLst>
              <a:ext uri="{FF2B5EF4-FFF2-40B4-BE49-F238E27FC236}">
                <a16:creationId xmlns:a16="http://schemas.microsoft.com/office/drawing/2014/main" id="{860A4E13-B82A-2642-835B-F8698B7DB902}"/>
              </a:ext>
            </a:extLst>
          </p:cNvPr>
          <p:cNvSpPr>
            <a:spLocks noGrp="1"/>
          </p:cNvSpPr>
          <p:nvPr>
            <p:ph type="body" sz="quarter" idx="27" hasCustomPrompt="1"/>
          </p:nvPr>
        </p:nvSpPr>
        <p:spPr>
          <a:xfrm>
            <a:off x="442912" y="36962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74" name="Segnaposto testo 28">
            <a:extLst>
              <a:ext uri="{FF2B5EF4-FFF2-40B4-BE49-F238E27FC236}">
                <a16:creationId xmlns:a16="http://schemas.microsoft.com/office/drawing/2014/main" id="{EB05BF98-A650-254C-B63C-80D4090B304E}"/>
              </a:ext>
            </a:extLst>
          </p:cNvPr>
          <p:cNvSpPr>
            <a:spLocks noGrp="1"/>
          </p:cNvSpPr>
          <p:nvPr>
            <p:ph type="body" sz="quarter" idx="28" hasCustomPrompt="1"/>
          </p:nvPr>
        </p:nvSpPr>
        <p:spPr>
          <a:xfrm>
            <a:off x="442912" y="4826506"/>
            <a:ext cx="2665413" cy="943774"/>
          </a:xfrm>
          <a:prstGeom prst="rect">
            <a:avLst/>
          </a:prstGeom>
        </p:spPr>
        <p:txBody>
          <a:bodyPr anchor="ctr"/>
          <a:lstStyle>
            <a:lvl1pPr marL="0" indent="0" algn="ctr">
              <a:buNone/>
              <a:defRPr sz="1800" b="1" i="1">
                <a:solidFill>
                  <a:srgbClr val="004F90"/>
                </a:solidFill>
                <a:latin typeface="Nexa Bold" panose="02000000000000000000" pitchFamily="2" charset="77"/>
              </a:defRPr>
            </a:lvl1pPr>
          </a:lstStyle>
          <a:p>
            <a:pPr lvl="0"/>
            <a:r>
              <a:rPr lang="it-IT" dirty="0"/>
              <a:t>TESTO</a:t>
            </a:r>
          </a:p>
        </p:txBody>
      </p:sp>
      <p:sp>
        <p:nvSpPr>
          <p:cNvPr id="4" name="Segnaposto testo 28">
            <a:extLst>
              <a:ext uri="{FF2B5EF4-FFF2-40B4-BE49-F238E27FC236}">
                <a16:creationId xmlns:a16="http://schemas.microsoft.com/office/drawing/2014/main" id="{B7423735-D671-4479-AE77-149E4889CDA9}"/>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962294365"/>
      </p:ext>
    </p:extLst>
  </p:cSld>
  <p:clrMapOvr>
    <a:masterClrMapping/>
  </p:clrMapOvr>
  <p:extLst>
    <p:ext uri="{DCECCB84-F9BA-43D5-87BE-67443E8EF086}">
      <p15:sldGuideLst xmlns:p15="http://schemas.microsoft.com/office/powerpoint/2012/main">
        <p15:guide id="1" pos="1958" userDrawn="1">
          <p15:clr>
            <a:srgbClr val="FBAE40"/>
          </p15:clr>
        </p15:guide>
        <p15:guide id="2" pos="2048" userDrawn="1">
          <p15:clr>
            <a:srgbClr val="FBAE40"/>
          </p15:clr>
        </p15:guide>
        <p15:guide id="3" pos="5496" userDrawn="1">
          <p15:clr>
            <a:srgbClr val="FBAE40"/>
          </p15:clr>
        </p15:guide>
        <p15:guide id="4" pos="5586"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g_alVivo+Sottotitolo+TabellaInfo(3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4" y="4680739"/>
            <a:ext cx="4151327"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4062068"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8125982"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4062063" y="4680739"/>
            <a:ext cx="406391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8125981" y="4680739"/>
            <a:ext cx="4066019"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sp>
        <p:nvSpPr>
          <p:cNvPr id="3" name="Segnaposto testo 28">
            <a:extLst>
              <a:ext uri="{FF2B5EF4-FFF2-40B4-BE49-F238E27FC236}">
                <a16:creationId xmlns:a16="http://schemas.microsoft.com/office/drawing/2014/main" id="{221BDA8D-A7C7-8832-E64C-7633A90EF824}"/>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4219397822"/>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g_alVivo+Sottotitolo+TabellaInfo(4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4" y="4680739"/>
            <a:ext cx="3135343"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3046089"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BDF7E4AE-1209-264F-ADAB-A23731C3D2C5}"/>
              </a:ext>
            </a:extLst>
          </p:cNvPr>
          <p:cNvCxnSpPr>
            <a:cxnSpLocks/>
          </p:cNvCxnSpPr>
          <p:nvPr userDrawn="1"/>
        </p:nvCxnSpPr>
        <p:spPr>
          <a:xfrm flipV="1">
            <a:off x="6094024"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9141959"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Segnaposto testo 28">
            <a:extLst>
              <a:ext uri="{FF2B5EF4-FFF2-40B4-BE49-F238E27FC236}">
                <a16:creationId xmlns:a16="http://schemas.microsoft.com/office/drawing/2014/main" id="{454BFE38-2B02-7D4F-97E7-A6E1E51C98E7}"/>
              </a:ext>
            </a:extLst>
          </p:cNvPr>
          <p:cNvSpPr>
            <a:spLocks noGrp="1"/>
          </p:cNvSpPr>
          <p:nvPr>
            <p:ph type="body" sz="quarter" idx="30" hasCustomPrompt="1"/>
          </p:nvPr>
        </p:nvSpPr>
        <p:spPr>
          <a:xfrm>
            <a:off x="3046088" y="4680739"/>
            <a:ext cx="3047935"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6094024" y="4680739"/>
            <a:ext cx="3030600"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9141959" y="4680739"/>
            <a:ext cx="3030601"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cxnSp>
        <p:nvCxnSpPr>
          <p:cNvPr id="22" name="Connettore 1 21">
            <a:extLst>
              <a:ext uri="{FF2B5EF4-FFF2-40B4-BE49-F238E27FC236}">
                <a16:creationId xmlns:a16="http://schemas.microsoft.com/office/drawing/2014/main" id="{95193FDD-4773-1343-943F-04F41D2DAE72}"/>
              </a:ext>
            </a:extLst>
          </p:cNvPr>
          <p:cNvCxnSpPr>
            <a:cxnSpLocks/>
          </p:cNvCxnSpPr>
          <p:nvPr userDrawn="1"/>
        </p:nvCxnSpPr>
        <p:spPr>
          <a:xfrm flipV="1">
            <a:off x="12189895"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egnaposto testo 28">
            <a:extLst>
              <a:ext uri="{FF2B5EF4-FFF2-40B4-BE49-F238E27FC236}">
                <a16:creationId xmlns:a16="http://schemas.microsoft.com/office/drawing/2014/main" id="{C8BF0DF5-3374-567E-5FD2-28E4A65484AE}"/>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426916477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g_alVivo+Sottotitolo+TabellaInfo(5blocchi)">
    <p:spTree>
      <p:nvGrpSpPr>
        <p:cNvPr id="1" name=""/>
        <p:cNvGrpSpPr/>
        <p:nvPr/>
      </p:nvGrpSpPr>
      <p:grpSpPr>
        <a:xfrm>
          <a:off x="0" y="0"/>
          <a:ext cx="0" cy="0"/>
          <a:chOff x="0" y="0"/>
          <a:chExt cx="0" cy="0"/>
        </a:xfrm>
      </p:grpSpPr>
      <p:sp>
        <p:nvSpPr>
          <p:cNvPr id="25" name="Segnaposto testo 28">
            <a:extLst>
              <a:ext uri="{FF2B5EF4-FFF2-40B4-BE49-F238E27FC236}">
                <a16:creationId xmlns:a16="http://schemas.microsoft.com/office/drawing/2014/main" id="{AD41FDBB-A3E2-F640-A484-C1F7290205F6}"/>
              </a:ext>
            </a:extLst>
          </p:cNvPr>
          <p:cNvSpPr>
            <a:spLocks noGrp="1"/>
          </p:cNvSpPr>
          <p:nvPr>
            <p:ph type="body" sz="quarter" idx="17" hasCustomPrompt="1"/>
          </p:nvPr>
        </p:nvSpPr>
        <p:spPr>
          <a:xfrm>
            <a:off x="442912" y="3289141"/>
            <a:ext cx="11323941" cy="359226"/>
          </a:xfrm>
          <a:prstGeom prst="rect">
            <a:avLst/>
          </a:prstGeom>
        </p:spPr>
        <p:txBody>
          <a:bodyPr anchor="ctr"/>
          <a:lstStyle>
            <a:lvl1pPr marL="0" indent="0" algn="ctr">
              <a:buNone/>
              <a:defRPr sz="1800" b="1" i="0">
                <a:solidFill>
                  <a:srgbClr val="004F90"/>
                </a:solidFill>
                <a:latin typeface="Nexa Bold" panose="02000000000000000000" pitchFamily="2" charset="77"/>
              </a:defRPr>
            </a:lvl1pPr>
          </a:lstStyle>
          <a:p>
            <a:pPr lvl="0"/>
            <a:r>
              <a:rPr lang="it-IT" dirty="0"/>
              <a:t>SOTTOTITOLO</a:t>
            </a:r>
          </a:p>
        </p:txBody>
      </p:sp>
      <p:sp>
        <p:nvSpPr>
          <p:cNvPr id="71" name="Segnaposto testo 28">
            <a:extLst>
              <a:ext uri="{FF2B5EF4-FFF2-40B4-BE49-F238E27FC236}">
                <a16:creationId xmlns:a16="http://schemas.microsoft.com/office/drawing/2014/main" id="{E92FF5B4-1A92-354E-9CA9-2F1E56D8B622}"/>
              </a:ext>
            </a:extLst>
          </p:cNvPr>
          <p:cNvSpPr>
            <a:spLocks noGrp="1"/>
          </p:cNvSpPr>
          <p:nvPr>
            <p:ph type="body" sz="quarter" idx="25" hasCustomPrompt="1"/>
          </p:nvPr>
        </p:nvSpPr>
        <p:spPr>
          <a:xfrm>
            <a:off x="-89263" y="4680739"/>
            <a:ext cx="2512280"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24" name="Rettangolo 23">
            <a:extLst>
              <a:ext uri="{FF2B5EF4-FFF2-40B4-BE49-F238E27FC236}">
                <a16:creationId xmlns:a16="http://schemas.microsoft.com/office/drawing/2014/main" id="{D727B052-53E9-574F-AFAB-D3977AE386C9}"/>
              </a:ext>
            </a:extLst>
          </p:cNvPr>
          <p:cNvSpPr/>
          <p:nvPr userDrawn="1"/>
        </p:nvSpPr>
        <p:spPr>
          <a:xfrm>
            <a:off x="0" y="3687784"/>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Connettore 1 36">
            <a:extLst>
              <a:ext uri="{FF2B5EF4-FFF2-40B4-BE49-F238E27FC236}">
                <a16:creationId xmlns:a16="http://schemas.microsoft.com/office/drawing/2014/main" id="{F9C88EAE-FAF6-EF44-B8C5-C4BBBEAFA47E}"/>
              </a:ext>
            </a:extLst>
          </p:cNvPr>
          <p:cNvCxnSpPr>
            <a:cxnSpLocks/>
          </p:cNvCxnSpPr>
          <p:nvPr userDrawn="1"/>
        </p:nvCxnSpPr>
        <p:spPr>
          <a:xfrm flipV="1">
            <a:off x="2424113"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BDF7E4AE-1209-264F-ADAB-A23731C3D2C5}"/>
              </a:ext>
            </a:extLst>
          </p:cNvPr>
          <p:cNvCxnSpPr>
            <a:cxnSpLocks/>
          </p:cNvCxnSpPr>
          <p:nvPr userDrawn="1"/>
        </p:nvCxnSpPr>
        <p:spPr>
          <a:xfrm flipV="1">
            <a:off x="4874954"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485DB9AD-7F35-3842-B958-9EC09AF64670}"/>
              </a:ext>
            </a:extLst>
          </p:cNvPr>
          <p:cNvCxnSpPr>
            <a:cxnSpLocks/>
          </p:cNvCxnSpPr>
          <p:nvPr userDrawn="1"/>
        </p:nvCxnSpPr>
        <p:spPr>
          <a:xfrm flipV="1">
            <a:off x="7325795"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A59CBC6A-B166-614E-ACFD-0639B3245BEF}"/>
              </a:ext>
            </a:extLst>
          </p:cNvPr>
          <p:cNvCxnSpPr>
            <a:cxnSpLocks/>
          </p:cNvCxnSpPr>
          <p:nvPr userDrawn="1"/>
        </p:nvCxnSpPr>
        <p:spPr>
          <a:xfrm flipV="1">
            <a:off x="9764195" y="3835673"/>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Segnaposto testo 4">
            <a:extLst>
              <a:ext uri="{FF2B5EF4-FFF2-40B4-BE49-F238E27FC236}">
                <a16:creationId xmlns:a16="http://schemas.microsoft.com/office/drawing/2014/main" id="{7CF0F411-6D01-D146-B75C-3BBFA1D5DA46}"/>
              </a:ext>
            </a:extLst>
          </p:cNvPr>
          <p:cNvSpPr>
            <a:spLocks noGrp="1"/>
          </p:cNvSpPr>
          <p:nvPr>
            <p:ph type="body" sz="quarter" idx="19" hasCustomPrompt="1"/>
          </p:nvPr>
        </p:nvSpPr>
        <p:spPr>
          <a:xfrm>
            <a:off x="-89264"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2" name="Segnaposto testo 4">
            <a:extLst>
              <a:ext uri="{FF2B5EF4-FFF2-40B4-BE49-F238E27FC236}">
                <a16:creationId xmlns:a16="http://schemas.microsoft.com/office/drawing/2014/main" id="{2FC7597E-00CD-9042-897B-84812DB7BEDB}"/>
              </a:ext>
            </a:extLst>
          </p:cNvPr>
          <p:cNvSpPr>
            <a:spLocks noGrp="1"/>
          </p:cNvSpPr>
          <p:nvPr>
            <p:ph type="body" sz="quarter" idx="26" hasCustomPrompt="1"/>
          </p:nvPr>
        </p:nvSpPr>
        <p:spPr>
          <a:xfrm>
            <a:off x="23872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3" name="Segnaposto testo 4">
            <a:extLst>
              <a:ext uri="{FF2B5EF4-FFF2-40B4-BE49-F238E27FC236}">
                <a16:creationId xmlns:a16="http://schemas.microsoft.com/office/drawing/2014/main" id="{35917DB9-E926-414B-8FD5-FD257D62C00F}"/>
              </a:ext>
            </a:extLst>
          </p:cNvPr>
          <p:cNvSpPr>
            <a:spLocks noGrp="1"/>
          </p:cNvSpPr>
          <p:nvPr>
            <p:ph type="body" sz="quarter" idx="27" hasCustomPrompt="1"/>
          </p:nvPr>
        </p:nvSpPr>
        <p:spPr>
          <a:xfrm>
            <a:off x="48383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4" name="Segnaposto testo 4">
            <a:extLst>
              <a:ext uri="{FF2B5EF4-FFF2-40B4-BE49-F238E27FC236}">
                <a16:creationId xmlns:a16="http://schemas.microsoft.com/office/drawing/2014/main" id="{6031B5B2-FCEA-4B4E-AA38-9E85223A875A}"/>
              </a:ext>
            </a:extLst>
          </p:cNvPr>
          <p:cNvSpPr>
            <a:spLocks noGrp="1"/>
          </p:cNvSpPr>
          <p:nvPr>
            <p:ph type="body" sz="quarter" idx="28" hasCustomPrompt="1"/>
          </p:nvPr>
        </p:nvSpPr>
        <p:spPr>
          <a:xfrm>
            <a:off x="72767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5" name="Segnaposto testo 4">
            <a:extLst>
              <a:ext uri="{FF2B5EF4-FFF2-40B4-BE49-F238E27FC236}">
                <a16:creationId xmlns:a16="http://schemas.microsoft.com/office/drawing/2014/main" id="{920D301C-141C-C14A-8B59-B6D2AAA65311}"/>
              </a:ext>
            </a:extLst>
          </p:cNvPr>
          <p:cNvSpPr>
            <a:spLocks noGrp="1"/>
          </p:cNvSpPr>
          <p:nvPr>
            <p:ph type="body" sz="quarter" idx="29" hasCustomPrompt="1"/>
          </p:nvPr>
        </p:nvSpPr>
        <p:spPr>
          <a:xfrm>
            <a:off x="9702436" y="3659004"/>
            <a:ext cx="2531298" cy="924261"/>
          </a:xfrm>
          <a:prstGeom prst="rect">
            <a:avLst/>
          </a:prstGeom>
        </p:spPr>
        <p:txBody>
          <a:bodyPr anchor="ctr">
            <a:normAutofit/>
          </a:bodyPr>
          <a:lstStyle>
            <a:lvl1pPr marL="0" indent="0" algn="ctr">
              <a:buNone/>
              <a:defRPr sz="1600" b="1" i="1">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46" name="Segnaposto testo 28">
            <a:extLst>
              <a:ext uri="{FF2B5EF4-FFF2-40B4-BE49-F238E27FC236}">
                <a16:creationId xmlns:a16="http://schemas.microsoft.com/office/drawing/2014/main" id="{454BFE38-2B02-7D4F-97E7-A6E1E51C98E7}"/>
              </a:ext>
            </a:extLst>
          </p:cNvPr>
          <p:cNvSpPr>
            <a:spLocks noGrp="1"/>
          </p:cNvSpPr>
          <p:nvPr>
            <p:ph type="body" sz="quarter" idx="30" hasCustomPrompt="1"/>
          </p:nvPr>
        </p:nvSpPr>
        <p:spPr>
          <a:xfrm>
            <a:off x="24380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7" name="Segnaposto testo 28">
            <a:extLst>
              <a:ext uri="{FF2B5EF4-FFF2-40B4-BE49-F238E27FC236}">
                <a16:creationId xmlns:a16="http://schemas.microsoft.com/office/drawing/2014/main" id="{8C068A71-5064-E244-B931-2903860F736B}"/>
              </a:ext>
            </a:extLst>
          </p:cNvPr>
          <p:cNvSpPr>
            <a:spLocks noGrp="1"/>
          </p:cNvSpPr>
          <p:nvPr>
            <p:ph type="body" sz="quarter" idx="31" hasCustomPrompt="1"/>
          </p:nvPr>
        </p:nvSpPr>
        <p:spPr>
          <a:xfrm>
            <a:off x="48764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8" name="Segnaposto testo 28">
            <a:extLst>
              <a:ext uri="{FF2B5EF4-FFF2-40B4-BE49-F238E27FC236}">
                <a16:creationId xmlns:a16="http://schemas.microsoft.com/office/drawing/2014/main" id="{A072A9F6-E402-F042-8E7D-8828A060F898}"/>
              </a:ext>
            </a:extLst>
          </p:cNvPr>
          <p:cNvSpPr>
            <a:spLocks noGrp="1"/>
          </p:cNvSpPr>
          <p:nvPr>
            <p:ph type="body" sz="quarter" idx="32" hasCustomPrompt="1"/>
          </p:nvPr>
        </p:nvSpPr>
        <p:spPr>
          <a:xfrm>
            <a:off x="73529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49" name="Segnaposto testo 28">
            <a:extLst>
              <a:ext uri="{FF2B5EF4-FFF2-40B4-BE49-F238E27FC236}">
                <a16:creationId xmlns:a16="http://schemas.microsoft.com/office/drawing/2014/main" id="{AE311997-3274-D84B-AE4B-07343AE58551}"/>
              </a:ext>
            </a:extLst>
          </p:cNvPr>
          <p:cNvSpPr>
            <a:spLocks noGrp="1"/>
          </p:cNvSpPr>
          <p:nvPr>
            <p:ph type="body" sz="quarter" idx="33" hasCustomPrompt="1"/>
          </p:nvPr>
        </p:nvSpPr>
        <p:spPr>
          <a:xfrm>
            <a:off x="9791337" y="4680739"/>
            <a:ext cx="2446828" cy="943774"/>
          </a:xfrm>
          <a:prstGeom prst="rect">
            <a:avLst/>
          </a:prstGeom>
        </p:spPr>
        <p:txBody>
          <a:bodyPr anchor="ctr"/>
          <a:lstStyle>
            <a:lvl1pPr marL="0" indent="0" algn="ctr">
              <a:buNone/>
              <a:defRPr sz="1400" b="0" i="0">
                <a:solidFill>
                  <a:schemeClr val="tx1">
                    <a:lumMod val="75000"/>
                    <a:lumOff val="25000"/>
                  </a:schemeClr>
                </a:solidFill>
                <a:latin typeface="Nexa Bold" panose="02000000000000000000" pitchFamily="2" charset="77"/>
              </a:defRPr>
            </a:lvl1pPr>
          </a:lstStyle>
          <a:p>
            <a:pPr lvl="0"/>
            <a:r>
              <a:rPr lang="it-IT" dirty="0"/>
              <a:t>Testo</a:t>
            </a:r>
          </a:p>
        </p:txBody>
      </p:sp>
      <p:sp>
        <p:nvSpPr>
          <p:cNvPr id="50" name="Segnaposto immagine 2">
            <a:extLst>
              <a:ext uri="{FF2B5EF4-FFF2-40B4-BE49-F238E27FC236}">
                <a16:creationId xmlns:a16="http://schemas.microsoft.com/office/drawing/2014/main" id="{44B66149-03D6-824B-A46D-1190737CB074}"/>
              </a:ext>
            </a:extLst>
          </p:cNvPr>
          <p:cNvSpPr>
            <a:spLocks noGrp="1"/>
          </p:cNvSpPr>
          <p:nvPr>
            <p:ph type="pic" idx="12" hasCustomPrompt="1"/>
          </p:nvPr>
        </p:nvSpPr>
        <p:spPr>
          <a:xfrm>
            <a:off x="1" y="0"/>
            <a:ext cx="12192000" cy="39230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Immagine - Grafico - Tabella</a:t>
            </a:r>
          </a:p>
        </p:txBody>
      </p:sp>
      <p:sp>
        <p:nvSpPr>
          <p:cNvPr id="3" name="Segnaposto testo 28">
            <a:extLst>
              <a:ext uri="{FF2B5EF4-FFF2-40B4-BE49-F238E27FC236}">
                <a16:creationId xmlns:a16="http://schemas.microsoft.com/office/drawing/2014/main" id="{A7D7951B-2A38-21E6-A1AB-0202B5474E9A}"/>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342941064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ice_8 capitoli">
    <p:bg>
      <p:bgPr>
        <a:solidFill>
          <a:srgbClr val="004F90"/>
        </a:solidFill>
        <a:effectLst/>
      </p:bgPr>
    </p:bg>
    <p:spTree>
      <p:nvGrpSpPr>
        <p:cNvPr id="1" name=""/>
        <p:cNvGrpSpPr/>
        <p:nvPr/>
      </p:nvGrpSpPr>
      <p:grpSpPr>
        <a:xfrm>
          <a:off x="0" y="0"/>
          <a:ext cx="0" cy="0"/>
          <a:chOff x="0" y="0"/>
          <a:chExt cx="0" cy="0"/>
        </a:xfrm>
      </p:grpSpPr>
      <p:sp>
        <p:nvSpPr>
          <p:cNvPr id="25" name="Ovale 24">
            <a:extLst>
              <a:ext uri="{FF2B5EF4-FFF2-40B4-BE49-F238E27FC236}">
                <a16:creationId xmlns:a16="http://schemas.microsoft.com/office/drawing/2014/main" id="{F1170526-9C15-F24E-9C30-9F2F9C9C528C}"/>
              </a:ext>
            </a:extLst>
          </p:cNvPr>
          <p:cNvSpPr/>
          <p:nvPr userDrawn="1"/>
        </p:nvSpPr>
        <p:spPr>
          <a:xfrm>
            <a:off x="749421" y="1644244"/>
            <a:ext cx="4082642" cy="4082643"/>
          </a:xfrm>
          <a:prstGeom prst="ellipse">
            <a:avLst/>
          </a:prstGeom>
          <a:noFill/>
          <a:ln w="19050">
            <a:solidFill>
              <a:schemeClr val="bg1"/>
            </a:solidFill>
          </a:ln>
          <a:effectLst>
            <a:glow rad="63500">
              <a:schemeClr val="bg1">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26" name="Titolo 26">
            <a:extLst>
              <a:ext uri="{FF2B5EF4-FFF2-40B4-BE49-F238E27FC236}">
                <a16:creationId xmlns:a16="http://schemas.microsoft.com/office/drawing/2014/main" id="{020AE16F-989A-B647-9467-56BB70A9D0C5}"/>
              </a:ext>
            </a:extLst>
          </p:cNvPr>
          <p:cNvSpPr>
            <a:spLocks noGrp="1"/>
          </p:cNvSpPr>
          <p:nvPr>
            <p:ph type="title" hasCustomPrompt="1"/>
          </p:nvPr>
        </p:nvSpPr>
        <p:spPr>
          <a:xfrm>
            <a:off x="749418" y="1690421"/>
            <a:ext cx="4082642" cy="4082643"/>
          </a:xfrm>
          <a:prstGeom prst="rect">
            <a:avLst/>
          </a:prstGeom>
        </p:spPr>
        <p:txBody>
          <a:bodyPr anchor="ctr"/>
          <a:lstStyle>
            <a:lvl1pPr algn="ctr">
              <a:defRPr sz="4000" b="1" i="0">
                <a:solidFill>
                  <a:schemeClr val="bg1"/>
                </a:solidFill>
                <a:latin typeface="Nexa Bold" panose="02000000000000000000" pitchFamily="2" charset="77"/>
              </a:defRPr>
            </a:lvl1pPr>
          </a:lstStyle>
          <a:p>
            <a:r>
              <a:rPr lang="it-IT" dirty="0"/>
              <a:t>AGENDA</a:t>
            </a:r>
          </a:p>
        </p:txBody>
      </p:sp>
      <p:sp>
        <p:nvSpPr>
          <p:cNvPr id="50" name="Rettangolo 49">
            <a:extLst>
              <a:ext uri="{FF2B5EF4-FFF2-40B4-BE49-F238E27FC236}">
                <a16:creationId xmlns:a16="http://schemas.microsoft.com/office/drawing/2014/main" id="{2EF92410-7BF3-2D46-9071-1531EB0B9052}"/>
              </a:ext>
            </a:extLst>
          </p:cNvPr>
          <p:cNvSpPr/>
          <p:nvPr userDrawn="1"/>
        </p:nvSpPr>
        <p:spPr>
          <a:xfrm>
            <a:off x="5434217" y="1138969"/>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sp>
        <p:nvSpPr>
          <p:cNvPr id="51" name="Rettangolo 50">
            <a:extLst>
              <a:ext uri="{FF2B5EF4-FFF2-40B4-BE49-F238E27FC236}">
                <a16:creationId xmlns:a16="http://schemas.microsoft.com/office/drawing/2014/main" id="{93A75CCF-5E16-CC44-8478-C238DF8D3BCB}"/>
              </a:ext>
            </a:extLst>
          </p:cNvPr>
          <p:cNvSpPr/>
          <p:nvPr userDrawn="1"/>
        </p:nvSpPr>
        <p:spPr>
          <a:xfrm>
            <a:off x="5434217" y="1832459"/>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2" name="Rettangolo 51">
            <a:extLst>
              <a:ext uri="{FF2B5EF4-FFF2-40B4-BE49-F238E27FC236}">
                <a16:creationId xmlns:a16="http://schemas.microsoft.com/office/drawing/2014/main" id="{9201F4CE-0F40-574E-A314-8971AC6C3F6D}"/>
              </a:ext>
            </a:extLst>
          </p:cNvPr>
          <p:cNvSpPr/>
          <p:nvPr userDrawn="1"/>
        </p:nvSpPr>
        <p:spPr>
          <a:xfrm>
            <a:off x="5434217" y="2525948"/>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3" name="Rettangolo 52">
            <a:extLst>
              <a:ext uri="{FF2B5EF4-FFF2-40B4-BE49-F238E27FC236}">
                <a16:creationId xmlns:a16="http://schemas.microsoft.com/office/drawing/2014/main" id="{6EE1E564-2AA4-4A4C-853B-ED74962E505A}"/>
              </a:ext>
            </a:extLst>
          </p:cNvPr>
          <p:cNvSpPr/>
          <p:nvPr userDrawn="1"/>
        </p:nvSpPr>
        <p:spPr>
          <a:xfrm>
            <a:off x="5434217" y="3219437"/>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4" name="Rettangolo 53">
            <a:extLst>
              <a:ext uri="{FF2B5EF4-FFF2-40B4-BE49-F238E27FC236}">
                <a16:creationId xmlns:a16="http://schemas.microsoft.com/office/drawing/2014/main" id="{F31E44F3-A010-C14A-8996-D173054CB042}"/>
              </a:ext>
            </a:extLst>
          </p:cNvPr>
          <p:cNvSpPr/>
          <p:nvPr userDrawn="1"/>
        </p:nvSpPr>
        <p:spPr>
          <a:xfrm>
            <a:off x="5434217" y="3912927"/>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5" name="Rettangolo 54">
            <a:extLst>
              <a:ext uri="{FF2B5EF4-FFF2-40B4-BE49-F238E27FC236}">
                <a16:creationId xmlns:a16="http://schemas.microsoft.com/office/drawing/2014/main" id="{55AE18D2-DA85-4547-8055-20DA1EE365F8}"/>
              </a:ext>
            </a:extLst>
          </p:cNvPr>
          <p:cNvSpPr/>
          <p:nvPr userDrawn="1"/>
        </p:nvSpPr>
        <p:spPr>
          <a:xfrm>
            <a:off x="5434217" y="4619975"/>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6" name="Rettangolo 55">
            <a:extLst>
              <a:ext uri="{FF2B5EF4-FFF2-40B4-BE49-F238E27FC236}">
                <a16:creationId xmlns:a16="http://schemas.microsoft.com/office/drawing/2014/main" id="{92718194-DA22-784A-9030-8151AA866C4B}"/>
              </a:ext>
            </a:extLst>
          </p:cNvPr>
          <p:cNvSpPr/>
          <p:nvPr userDrawn="1"/>
        </p:nvSpPr>
        <p:spPr>
          <a:xfrm>
            <a:off x="5434217" y="5313465"/>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57" name="Segnaposto testo 28">
            <a:extLst>
              <a:ext uri="{FF2B5EF4-FFF2-40B4-BE49-F238E27FC236}">
                <a16:creationId xmlns:a16="http://schemas.microsoft.com/office/drawing/2014/main" id="{62FB3081-1054-ED49-B891-9CACCCC6DA7C}"/>
              </a:ext>
            </a:extLst>
          </p:cNvPr>
          <p:cNvSpPr>
            <a:spLocks noGrp="1"/>
          </p:cNvSpPr>
          <p:nvPr>
            <p:ph type="body" sz="quarter" idx="18"/>
          </p:nvPr>
        </p:nvSpPr>
        <p:spPr>
          <a:xfrm>
            <a:off x="5434218" y="125058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8" name="Segnaposto testo 28">
            <a:extLst>
              <a:ext uri="{FF2B5EF4-FFF2-40B4-BE49-F238E27FC236}">
                <a16:creationId xmlns:a16="http://schemas.microsoft.com/office/drawing/2014/main" id="{88E1FEA4-7C60-B543-BBC9-DF3395BE3257}"/>
              </a:ext>
            </a:extLst>
          </p:cNvPr>
          <p:cNvSpPr>
            <a:spLocks noGrp="1"/>
          </p:cNvSpPr>
          <p:nvPr>
            <p:ph type="body" sz="quarter" idx="19"/>
          </p:nvPr>
        </p:nvSpPr>
        <p:spPr>
          <a:xfrm>
            <a:off x="5434218" y="194726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59" name="Segnaposto testo 28">
            <a:extLst>
              <a:ext uri="{FF2B5EF4-FFF2-40B4-BE49-F238E27FC236}">
                <a16:creationId xmlns:a16="http://schemas.microsoft.com/office/drawing/2014/main" id="{3DDAE870-07CC-5543-9896-1750DD74EFB3}"/>
              </a:ext>
            </a:extLst>
          </p:cNvPr>
          <p:cNvSpPr>
            <a:spLocks noGrp="1"/>
          </p:cNvSpPr>
          <p:nvPr>
            <p:ph type="body" sz="quarter" idx="20"/>
          </p:nvPr>
        </p:nvSpPr>
        <p:spPr>
          <a:xfrm>
            <a:off x="5434218" y="2637731"/>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0" name="Segnaposto testo 28">
            <a:extLst>
              <a:ext uri="{FF2B5EF4-FFF2-40B4-BE49-F238E27FC236}">
                <a16:creationId xmlns:a16="http://schemas.microsoft.com/office/drawing/2014/main" id="{D9017CBC-8CA3-5149-BE8F-169A7392AD9F}"/>
              </a:ext>
            </a:extLst>
          </p:cNvPr>
          <p:cNvSpPr>
            <a:spLocks noGrp="1"/>
          </p:cNvSpPr>
          <p:nvPr>
            <p:ph type="body" sz="quarter" idx="21"/>
          </p:nvPr>
        </p:nvSpPr>
        <p:spPr>
          <a:xfrm>
            <a:off x="5434218" y="333441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1" name="Segnaposto testo 28">
            <a:extLst>
              <a:ext uri="{FF2B5EF4-FFF2-40B4-BE49-F238E27FC236}">
                <a16:creationId xmlns:a16="http://schemas.microsoft.com/office/drawing/2014/main" id="{647B8038-996A-164A-9754-33A2EE77CC89}"/>
              </a:ext>
            </a:extLst>
          </p:cNvPr>
          <p:cNvSpPr>
            <a:spLocks noGrp="1"/>
          </p:cNvSpPr>
          <p:nvPr>
            <p:ph type="body" sz="quarter" idx="22"/>
          </p:nvPr>
        </p:nvSpPr>
        <p:spPr>
          <a:xfrm>
            <a:off x="5434218" y="402488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2" name="Segnaposto testo 28">
            <a:extLst>
              <a:ext uri="{FF2B5EF4-FFF2-40B4-BE49-F238E27FC236}">
                <a16:creationId xmlns:a16="http://schemas.microsoft.com/office/drawing/2014/main" id="{39A2C0C1-1A66-894D-B7EC-F223382028CF}"/>
              </a:ext>
            </a:extLst>
          </p:cNvPr>
          <p:cNvSpPr>
            <a:spLocks noGrp="1"/>
          </p:cNvSpPr>
          <p:nvPr>
            <p:ph type="body" sz="quarter" idx="23"/>
          </p:nvPr>
        </p:nvSpPr>
        <p:spPr>
          <a:xfrm>
            <a:off x="5434218" y="4711805"/>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3" name="Segnaposto testo 28">
            <a:extLst>
              <a:ext uri="{FF2B5EF4-FFF2-40B4-BE49-F238E27FC236}">
                <a16:creationId xmlns:a16="http://schemas.microsoft.com/office/drawing/2014/main" id="{A29D64F7-A51F-8D4C-979E-8CD6481A0009}"/>
              </a:ext>
            </a:extLst>
          </p:cNvPr>
          <p:cNvSpPr>
            <a:spLocks noGrp="1"/>
          </p:cNvSpPr>
          <p:nvPr>
            <p:ph type="body" sz="quarter" idx="24"/>
          </p:nvPr>
        </p:nvSpPr>
        <p:spPr>
          <a:xfrm>
            <a:off x="5434218" y="5402270"/>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sp>
        <p:nvSpPr>
          <p:cNvPr id="66" name="Rettangolo 65">
            <a:extLst>
              <a:ext uri="{FF2B5EF4-FFF2-40B4-BE49-F238E27FC236}">
                <a16:creationId xmlns:a16="http://schemas.microsoft.com/office/drawing/2014/main" id="{47EBAA4E-9A19-A942-9F27-72F3D5A42035}"/>
              </a:ext>
            </a:extLst>
          </p:cNvPr>
          <p:cNvSpPr/>
          <p:nvPr userDrawn="1"/>
        </p:nvSpPr>
        <p:spPr>
          <a:xfrm>
            <a:off x="5434217" y="6006947"/>
            <a:ext cx="6008362" cy="562640"/>
          </a:xfrm>
          <a:prstGeom prst="rect">
            <a:avLst/>
          </a:prstGeom>
          <a:solidFill>
            <a:srgbClr val="6D8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a:p>
        </p:txBody>
      </p:sp>
      <p:sp>
        <p:nvSpPr>
          <p:cNvPr id="67" name="Segnaposto testo 28">
            <a:extLst>
              <a:ext uri="{FF2B5EF4-FFF2-40B4-BE49-F238E27FC236}">
                <a16:creationId xmlns:a16="http://schemas.microsoft.com/office/drawing/2014/main" id="{D7309B71-EEB5-184C-BBAF-305CBA8AFDA6}"/>
              </a:ext>
            </a:extLst>
          </p:cNvPr>
          <p:cNvSpPr>
            <a:spLocks noGrp="1"/>
          </p:cNvSpPr>
          <p:nvPr>
            <p:ph type="body" sz="quarter" idx="25"/>
          </p:nvPr>
        </p:nvSpPr>
        <p:spPr>
          <a:xfrm>
            <a:off x="5434218" y="6095752"/>
            <a:ext cx="6354762" cy="346885"/>
          </a:xfrm>
          <a:prstGeom prst="rect">
            <a:avLst/>
          </a:prstGeom>
        </p:spPr>
        <p:txBody>
          <a:bodyPr/>
          <a:lstStyle>
            <a:lvl1pPr marL="0" indent="0">
              <a:buNone/>
              <a:defRPr sz="2201" b="1" i="0">
                <a:solidFill>
                  <a:schemeClr val="bg1"/>
                </a:solidFill>
                <a:latin typeface="Nexa Bold" panose="02000000000000000000" pitchFamily="2" charset="77"/>
              </a:defRPr>
            </a:lvl1pPr>
          </a:lstStyle>
          <a:p>
            <a:pPr lvl="0"/>
            <a:endParaRPr lang="it-IT" dirty="0"/>
          </a:p>
        </p:txBody>
      </p:sp>
      <p:pic>
        <p:nvPicPr>
          <p:cNvPr id="21" name="Immagine 20" descr="Immagine che contiene disegnando&#10;&#10;Descrizione generata automaticamente">
            <a:extLst>
              <a:ext uri="{FF2B5EF4-FFF2-40B4-BE49-F238E27FC236}">
                <a16:creationId xmlns:a16="http://schemas.microsoft.com/office/drawing/2014/main" id="{08B66362-83CF-D246-8791-FC78A3797362}"/>
              </a:ext>
            </a:extLst>
          </p:cNvPr>
          <p:cNvPicPr>
            <a:picLocks noChangeAspect="1"/>
          </p:cNvPicPr>
          <p:nvPr userDrawn="1"/>
        </p:nvPicPr>
        <p:blipFill>
          <a:blip r:embed="rId2"/>
          <a:stretch>
            <a:fillRect/>
          </a:stretch>
        </p:blipFill>
        <p:spPr>
          <a:xfrm>
            <a:off x="5401057" y="321645"/>
            <a:ext cx="2560321" cy="656890"/>
          </a:xfrm>
          <a:prstGeom prst="rect">
            <a:avLst/>
          </a:prstGeom>
        </p:spPr>
      </p:pic>
    </p:spTree>
    <p:extLst>
      <p:ext uri="{BB962C8B-B14F-4D97-AF65-F5344CB8AC3E}">
        <p14:creationId xmlns:p14="http://schemas.microsoft.com/office/powerpoint/2010/main" val="1844800821"/>
      </p:ext>
    </p:extLst>
  </p:cSld>
  <p:clrMapOvr>
    <a:masterClrMapping/>
  </p:clrMapOvr>
  <p:extLst>
    <p:ext uri="{DCECCB84-F9BA-43D5-87BE-67443E8EF086}">
      <p15:sldGuideLst xmlns:p15="http://schemas.microsoft.com/office/powerpoint/2012/main">
        <p15:guide id="1" orient="horz" pos="231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h_Conversion_Cycle">
    <p:spTree>
      <p:nvGrpSpPr>
        <p:cNvPr id="1" name=""/>
        <p:cNvGrpSpPr/>
        <p:nvPr/>
      </p:nvGrpSpPr>
      <p:grpSpPr>
        <a:xfrm>
          <a:off x="0" y="0"/>
          <a:ext cx="0" cy="0"/>
          <a:chOff x="0" y="0"/>
          <a:chExt cx="0" cy="0"/>
        </a:xfrm>
      </p:grpSpPr>
      <p:sp>
        <p:nvSpPr>
          <p:cNvPr id="73" name="Rettangolo 72">
            <a:extLst>
              <a:ext uri="{FF2B5EF4-FFF2-40B4-BE49-F238E27FC236}">
                <a16:creationId xmlns:a16="http://schemas.microsoft.com/office/drawing/2014/main" id="{8AF3B1AC-A928-3F4B-855F-BC220FDB8D39}"/>
              </a:ext>
            </a:extLst>
          </p:cNvPr>
          <p:cNvSpPr/>
          <p:nvPr userDrawn="1"/>
        </p:nvSpPr>
        <p:spPr>
          <a:xfrm>
            <a:off x="800099" y="3581278"/>
            <a:ext cx="5301035" cy="1344327"/>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FDB7B0D-7EBC-5E44-9A5E-DC451B7D5D2D}"/>
              </a:ext>
            </a:extLst>
          </p:cNvPr>
          <p:cNvSpPr/>
          <p:nvPr userDrawn="1"/>
        </p:nvSpPr>
        <p:spPr>
          <a:xfrm>
            <a:off x="819151" y="1851994"/>
            <a:ext cx="5281984" cy="1344327"/>
          </a:xfrm>
          <a:prstGeom prst="rect">
            <a:avLst/>
          </a:prstGeom>
          <a:solidFill>
            <a:srgbClr val="00858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8816FEE6-6EE3-EB4B-9E7B-D1ABD2A114CB}"/>
              </a:ext>
            </a:extLst>
          </p:cNvPr>
          <p:cNvSpPr/>
          <p:nvPr userDrawn="1"/>
        </p:nvSpPr>
        <p:spPr>
          <a:xfrm>
            <a:off x="6102350" y="3581278"/>
            <a:ext cx="5262933" cy="1344327"/>
          </a:xfrm>
          <a:prstGeom prst="rect">
            <a:avLst/>
          </a:prstGeom>
          <a:solidFill>
            <a:srgbClr val="004F9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75">
            <a:extLst>
              <a:ext uri="{FF2B5EF4-FFF2-40B4-BE49-F238E27FC236}">
                <a16:creationId xmlns:a16="http://schemas.microsoft.com/office/drawing/2014/main" id="{3D45C792-3842-9743-ADDB-9BC360A7ED96}"/>
              </a:ext>
            </a:extLst>
          </p:cNvPr>
          <p:cNvSpPr/>
          <p:nvPr userDrawn="1"/>
        </p:nvSpPr>
        <p:spPr>
          <a:xfrm>
            <a:off x="6102350" y="1851994"/>
            <a:ext cx="5262933" cy="1344324"/>
          </a:xfrm>
          <a:prstGeom prst="rect">
            <a:avLst/>
          </a:prstGeom>
          <a:solidFill>
            <a:srgbClr val="004F9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2B7D9DD5-2A49-724E-BD87-BFDAFAB89750}"/>
              </a:ext>
            </a:extLst>
          </p:cNvPr>
          <p:cNvPicPr>
            <a:picLocks noChangeAspect="1"/>
          </p:cNvPicPr>
          <p:nvPr userDrawn="1"/>
        </p:nvPicPr>
        <p:blipFill>
          <a:blip r:embed="rId2"/>
          <a:srcRect/>
          <a:stretch/>
        </p:blipFill>
        <p:spPr>
          <a:xfrm>
            <a:off x="-291921" y="2970713"/>
            <a:ext cx="12192000" cy="843737"/>
          </a:xfrm>
          <a:prstGeom prst="rect">
            <a:avLst/>
          </a:prstGeom>
        </p:spPr>
      </p:pic>
      <p:sp>
        <p:nvSpPr>
          <p:cNvPr id="22" name="Segnaposto testo 28">
            <a:extLst>
              <a:ext uri="{FF2B5EF4-FFF2-40B4-BE49-F238E27FC236}">
                <a16:creationId xmlns:a16="http://schemas.microsoft.com/office/drawing/2014/main" id="{F60C282D-63DE-CE4B-91F1-7E78079D120C}"/>
              </a:ext>
            </a:extLst>
          </p:cNvPr>
          <p:cNvSpPr>
            <a:spLocks noGrp="1"/>
          </p:cNvSpPr>
          <p:nvPr>
            <p:ph type="body" sz="quarter" idx="66" hasCustomPrompt="1"/>
          </p:nvPr>
        </p:nvSpPr>
        <p:spPr>
          <a:xfrm>
            <a:off x="3116007" y="2296677"/>
            <a:ext cx="908613" cy="359226"/>
          </a:xfrm>
          <a:prstGeom prst="rect">
            <a:avLst/>
          </a:prstGeom>
        </p:spPr>
        <p:txBody>
          <a:bodyPr anchor="ctr"/>
          <a:lstStyle>
            <a:lvl1pPr marL="0" indent="0" algn="ctr">
              <a:buNone/>
              <a:defRPr sz="3001" b="1" i="0">
                <a:solidFill>
                  <a:srgbClr val="008583"/>
                </a:solidFill>
                <a:latin typeface="Nexa Bold" panose="02000000000000000000" pitchFamily="2" charset="77"/>
              </a:defRPr>
            </a:lvl1pPr>
          </a:lstStyle>
          <a:p>
            <a:pPr lvl="0"/>
            <a:r>
              <a:rPr lang="it-IT" dirty="0"/>
              <a:t>X</a:t>
            </a:r>
          </a:p>
        </p:txBody>
      </p:sp>
      <p:sp>
        <p:nvSpPr>
          <p:cNvPr id="23" name="Segnaposto testo 4">
            <a:extLst>
              <a:ext uri="{FF2B5EF4-FFF2-40B4-BE49-F238E27FC236}">
                <a16:creationId xmlns:a16="http://schemas.microsoft.com/office/drawing/2014/main" id="{5BBAD0A2-B611-2A42-A5C1-5A749090EA9F}"/>
              </a:ext>
            </a:extLst>
          </p:cNvPr>
          <p:cNvSpPr>
            <a:spLocks noGrp="1"/>
          </p:cNvSpPr>
          <p:nvPr>
            <p:ph type="body" sz="quarter" idx="67" hasCustomPrompt="1"/>
          </p:nvPr>
        </p:nvSpPr>
        <p:spPr>
          <a:xfrm>
            <a:off x="3116007" y="2592403"/>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35" name="Segnaposto testo 28">
            <a:extLst>
              <a:ext uri="{FF2B5EF4-FFF2-40B4-BE49-F238E27FC236}">
                <a16:creationId xmlns:a16="http://schemas.microsoft.com/office/drawing/2014/main" id="{8D6C35A6-E616-2841-B99C-C850EEBDD172}"/>
              </a:ext>
            </a:extLst>
          </p:cNvPr>
          <p:cNvSpPr>
            <a:spLocks noGrp="1"/>
          </p:cNvSpPr>
          <p:nvPr>
            <p:ph type="body" sz="quarter" idx="68" hasCustomPrompt="1"/>
          </p:nvPr>
        </p:nvSpPr>
        <p:spPr>
          <a:xfrm>
            <a:off x="8184718" y="2296677"/>
            <a:ext cx="908613"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X</a:t>
            </a:r>
          </a:p>
        </p:txBody>
      </p:sp>
      <p:sp>
        <p:nvSpPr>
          <p:cNvPr id="36" name="Segnaposto testo 4">
            <a:extLst>
              <a:ext uri="{FF2B5EF4-FFF2-40B4-BE49-F238E27FC236}">
                <a16:creationId xmlns:a16="http://schemas.microsoft.com/office/drawing/2014/main" id="{80CE8F59-8D77-4647-BF28-0DA8FCE4D461}"/>
              </a:ext>
            </a:extLst>
          </p:cNvPr>
          <p:cNvSpPr>
            <a:spLocks noGrp="1"/>
          </p:cNvSpPr>
          <p:nvPr>
            <p:ph type="body" sz="quarter" idx="69" hasCustomPrompt="1"/>
          </p:nvPr>
        </p:nvSpPr>
        <p:spPr>
          <a:xfrm>
            <a:off x="8184718" y="2592403"/>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51" name="Segnaposto testo 28">
            <a:extLst>
              <a:ext uri="{FF2B5EF4-FFF2-40B4-BE49-F238E27FC236}">
                <a16:creationId xmlns:a16="http://schemas.microsoft.com/office/drawing/2014/main" id="{16B4896A-DA81-F649-9C50-0361F1E214F6}"/>
              </a:ext>
            </a:extLst>
          </p:cNvPr>
          <p:cNvSpPr>
            <a:spLocks noGrp="1"/>
          </p:cNvSpPr>
          <p:nvPr>
            <p:ph type="body" sz="quarter" idx="70" hasCustomPrompt="1"/>
          </p:nvPr>
        </p:nvSpPr>
        <p:spPr>
          <a:xfrm>
            <a:off x="3116007" y="3985674"/>
            <a:ext cx="908613" cy="359226"/>
          </a:xfrm>
          <a:prstGeom prst="rect">
            <a:avLst/>
          </a:prstGeom>
        </p:spPr>
        <p:txBody>
          <a:bodyPr anchor="ctr"/>
          <a:lstStyle>
            <a:lvl1pPr marL="0" indent="0" algn="ctr">
              <a:buNone/>
              <a:defRPr sz="3001" b="1" i="0">
                <a:solidFill>
                  <a:srgbClr val="FF0000"/>
                </a:solidFill>
                <a:latin typeface="Nexa Bold" panose="02000000000000000000" pitchFamily="2" charset="77"/>
              </a:defRPr>
            </a:lvl1pPr>
          </a:lstStyle>
          <a:p>
            <a:pPr lvl="0"/>
            <a:r>
              <a:rPr lang="it-IT" dirty="0"/>
              <a:t>X</a:t>
            </a:r>
          </a:p>
        </p:txBody>
      </p:sp>
      <p:sp>
        <p:nvSpPr>
          <p:cNvPr id="52" name="Segnaposto testo 4">
            <a:extLst>
              <a:ext uri="{FF2B5EF4-FFF2-40B4-BE49-F238E27FC236}">
                <a16:creationId xmlns:a16="http://schemas.microsoft.com/office/drawing/2014/main" id="{07A11D76-B1E0-7D4E-B3E5-1D4683C4B786}"/>
              </a:ext>
            </a:extLst>
          </p:cNvPr>
          <p:cNvSpPr>
            <a:spLocks noGrp="1"/>
          </p:cNvSpPr>
          <p:nvPr>
            <p:ph type="body" sz="quarter" idx="71" hasCustomPrompt="1"/>
          </p:nvPr>
        </p:nvSpPr>
        <p:spPr>
          <a:xfrm>
            <a:off x="3116007" y="4281400"/>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53" name="Segnaposto testo 28">
            <a:extLst>
              <a:ext uri="{FF2B5EF4-FFF2-40B4-BE49-F238E27FC236}">
                <a16:creationId xmlns:a16="http://schemas.microsoft.com/office/drawing/2014/main" id="{A3B2EF4A-DC81-6448-B2F6-9C1928308902}"/>
              </a:ext>
            </a:extLst>
          </p:cNvPr>
          <p:cNvSpPr>
            <a:spLocks noGrp="1"/>
          </p:cNvSpPr>
          <p:nvPr>
            <p:ph type="body" sz="quarter" idx="72" hasCustomPrompt="1"/>
          </p:nvPr>
        </p:nvSpPr>
        <p:spPr>
          <a:xfrm>
            <a:off x="8184718" y="3985674"/>
            <a:ext cx="908613" cy="359226"/>
          </a:xfrm>
          <a:prstGeom prst="rect">
            <a:avLst/>
          </a:prstGeom>
        </p:spPr>
        <p:txBody>
          <a:bodyPr anchor="ctr"/>
          <a:lstStyle>
            <a:lvl1pPr marL="0" indent="0" algn="ctr">
              <a:buNone/>
              <a:defRPr sz="3001" b="1" i="0">
                <a:solidFill>
                  <a:srgbClr val="004F90"/>
                </a:solidFill>
                <a:latin typeface="Nexa Bold" panose="02000000000000000000" pitchFamily="2" charset="77"/>
              </a:defRPr>
            </a:lvl1pPr>
          </a:lstStyle>
          <a:p>
            <a:pPr lvl="0"/>
            <a:r>
              <a:rPr lang="it-IT" dirty="0"/>
              <a:t>X</a:t>
            </a:r>
          </a:p>
        </p:txBody>
      </p:sp>
      <p:sp>
        <p:nvSpPr>
          <p:cNvPr id="54" name="Segnaposto testo 4">
            <a:extLst>
              <a:ext uri="{FF2B5EF4-FFF2-40B4-BE49-F238E27FC236}">
                <a16:creationId xmlns:a16="http://schemas.microsoft.com/office/drawing/2014/main" id="{54459485-BA98-594B-A22F-58D6CA8B0D44}"/>
              </a:ext>
            </a:extLst>
          </p:cNvPr>
          <p:cNvSpPr>
            <a:spLocks noGrp="1"/>
          </p:cNvSpPr>
          <p:nvPr>
            <p:ph type="body" sz="quarter" idx="73" hasCustomPrompt="1"/>
          </p:nvPr>
        </p:nvSpPr>
        <p:spPr>
          <a:xfrm>
            <a:off x="8184718" y="4281400"/>
            <a:ext cx="908613" cy="290431"/>
          </a:xfrm>
          <a:prstGeom prst="rect">
            <a:avLst/>
          </a:prstGeom>
        </p:spPr>
        <p:txBody>
          <a:bodyPr anchor="ctr"/>
          <a:lstStyle>
            <a:lvl1pPr marL="0" indent="0" algn="ctr">
              <a:buNone/>
              <a:defRPr sz="1500" b="1"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Giorni</a:t>
            </a:r>
          </a:p>
        </p:txBody>
      </p:sp>
      <p:sp>
        <p:nvSpPr>
          <p:cNvPr id="64" name="Segnaposto testo 4">
            <a:extLst>
              <a:ext uri="{FF2B5EF4-FFF2-40B4-BE49-F238E27FC236}">
                <a16:creationId xmlns:a16="http://schemas.microsoft.com/office/drawing/2014/main" id="{370E0010-C572-8E45-BBDA-C38CEE46A165}"/>
              </a:ext>
            </a:extLst>
          </p:cNvPr>
          <p:cNvSpPr>
            <a:spLocks noGrp="1"/>
          </p:cNvSpPr>
          <p:nvPr>
            <p:ph type="body" sz="quarter" idx="82" hasCustomPrompt="1"/>
          </p:nvPr>
        </p:nvSpPr>
        <p:spPr>
          <a:xfrm>
            <a:off x="1043220" y="1272596"/>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65" name="Segnaposto testo 4">
            <a:extLst>
              <a:ext uri="{FF2B5EF4-FFF2-40B4-BE49-F238E27FC236}">
                <a16:creationId xmlns:a16="http://schemas.microsoft.com/office/drawing/2014/main" id="{48439D9C-47FD-D54B-AE19-D6FD9245AB08}"/>
              </a:ext>
            </a:extLst>
          </p:cNvPr>
          <p:cNvSpPr>
            <a:spLocks noGrp="1"/>
          </p:cNvSpPr>
          <p:nvPr>
            <p:ph type="body" sz="quarter" idx="83" hasCustomPrompt="1"/>
          </p:nvPr>
        </p:nvSpPr>
        <p:spPr>
          <a:xfrm>
            <a:off x="1043220" y="980423"/>
            <a:ext cx="5054187" cy="290431"/>
          </a:xfrm>
          <a:prstGeom prst="rect">
            <a:avLst/>
          </a:prstGeom>
        </p:spPr>
        <p:txBody>
          <a:bodyPr anchor="ctr"/>
          <a:lstStyle>
            <a:lvl1pPr marL="0" indent="0" algn="ctr">
              <a:buNone/>
              <a:defRPr sz="1400" b="1" i="0">
                <a:solidFill>
                  <a:srgbClr val="008583"/>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cxnSp>
        <p:nvCxnSpPr>
          <p:cNvPr id="31" name="Connettore 1 30">
            <a:extLst>
              <a:ext uri="{FF2B5EF4-FFF2-40B4-BE49-F238E27FC236}">
                <a16:creationId xmlns:a16="http://schemas.microsoft.com/office/drawing/2014/main" id="{8A6B4732-DAEA-D64A-BC05-D7476E8FC9D7}"/>
              </a:ext>
            </a:extLst>
          </p:cNvPr>
          <p:cNvCxnSpPr>
            <a:cxnSpLocks/>
          </p:cNvCxnSpPr>
          <p:nvPr userDrawn="1"/>
        </p:nvCxnSpPr>
        <p:spPr>
          <a:xfrm>
            <a:off x="800099" y="1063787"/>
            <a:ext cx="0" cy="4752975"/>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91" name="Connettore 1 90">
            <a:extLst>
              <a:ext uri="{FF2B5EF4-FFF2-40B4-BE49-F238E27FC236}">
                <a16:creationId xmlns:a16="http://schemas.microsoft.com/office/drawing/2014/main" id="{293A356F-BB1D-7D42-8CFD-9CB2A818C1A9}"/>
              </a:ext>
            </a:extLst>
          </p:cNvPr>
          <p:cNvCxnSpPr>
            <a:cxnSpLocks/>
          </p:cNvCxnSpPr>
          <p:nvPr userDrawn="1"/>
        </p:nvCxnSpPr>
        <p:spPr>
          <a:xfrm>
            <a:off x="6094588" y="1054822"/>
            <a:ext cx="0" cy="2112962"/>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92" name="Segnaposto testo 28">
            <a:extLst>
              <a:ext uri="{FF2B5EF4-FFF2-40B4-BE49-F238E27FC236}">
                <a16:creationId xmlns:a16="http://schemas.microsoft.com/office/drawing/2014/main" id="{3BB82BB0-7CBA-B64F-90A3-82E2C270F1C8}"/>
              </a:ext>
            </a:extLst>
          </p:cNvPr>
          <p:cNvSpPr>
            <a:spLocks noGrp="1"/>
          </p:cNvSpPr>
          <p:nvPr>
            <p:ph type="body" sz="quarter" idx="86" hasCustomPrompt="1"/>
          </p:nvPr>
        </p:nvSpPr>
        <p:spPr>
          <a:xfrm>
            <a:off x="5704211" y="3280500"/>
            <a:ext cx="764686" cy="281646"/>
          </a:xfrm>
          <a:prstGeom prst="rect">
            <a:avLst/>
          </a:prstGeom>
          <a:solidFill>
            <a:schemeClr val="bg1"/>
          </a:solidFill>
        </p:spPr>
        <p:txBody>
          <a:bodyPr anchor="ctr"/>
          <a:lstStyle>
            <a:lvl1pPr marL="0" indent="0" algn="ctr">
              <a:lnSpc>
                <a:spcPct val="50000"/>
              </a:lnSpc>
              <a:buNone/>
              <a:defRPr sz="1600" b="1" i="0">
                <a:solidFill>
                  <a:srgbClr val="004F90"/>
                </a:solidFill>
                <a:latin typeface="+mn-lt"/>
              </a:defRPr>
            </a:lvl1pPr>
          </a:lstStyle>
          <a:p>
            <a:pPr lvl="0"/>
            <a:r>
              <a:rPr lang="it-IT" dirty="0"/>
              <a:t>Tempo</a:t>
            </a:r>
          </a:p>
        </p:txBody>
      </p:sp>
      <p:cxnSp>
        <p:nvCxnSpPr>
          <p:cNvPr id="97" name="Connettore 1 96">
            <a:extLst>
              <a:ext uri="{FF2B5EF4-FFF2-40B4-BE49-F238E27FC236}">
                <a16:creationId xmlns:a16="http://schemas.microsoft.com/office/drawing/2014/main" id="{3B79CFB5-DD94-A640-8805-AAB2854FDA59}"/>
              </a:ext>
            </a:extLst>
          </p:cNvPr>
          <p:cNvCxnSpPr>
            <a:cxnSpLocks/>
          </p:cNvCxnSpPr>
          <p:nvPr userDrawn="1"/>
        </p:nvCxnSpPr>
        <p:spPr>
          <a:xfrm>
            <a:off x="6094588" y="3615075"/>
            <a:ext cx="0" cy="2141496"/>
          </a:xfrm>
          <a:prstGeom prst="line">
            <a:avLst/>
          </a:prstGeom>
          <a:ln w="25400">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98" name="Segnaposto testo 4">
            <a:extLst>
              <a:ext uri="{FF2B5EF4-FFF2-40B4-BE49-F238E27FC236}">
                <a16:creationId xmlns:a16="http://schemas.microsoft.com/office/drawing/2014/main" id="{9BEC0DCD-9968-AE48-9E6E-3763233913DF}"/>
              </a:ext>
            </a:extLst>
          </p:cNvPr>
          <p:cNvSpPr>
            <a:spLocks noGrp="1"/>
          </p:cNvSpPr>
          <p:nvPr>
            <p:ph type="body" sz="quarter" idx="87" hasCustomPrompt="1"/>
          </p:nvPr>
        </p:nvSpPr>
        <p:spPr>
          <a:xfrm>
            <a:off x="6111931" y="1272596"/>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99" name="Segnaposto testo 4">
            <a:extLst>
              <a:ext uri="{FF2B5EF4-FFF2-40B4-BE49-F238E27FC236}">
                <a16:creationId xmlns:a16="http://schemas.microsoft.com/office/drawing/2014/main" id="{BA797BE1-E232-894F-9289-3F6E561905B9}"/>
              </a:ext>
            </a:extLst>
          </p:cNvPr>
          <p:cNvSpPr>
            <a:spLocks noGrp="1"/>
          </p:cNvSpPr>
          <p:nvPr>
            <p:ph type="body" sz="quarter" idx="88" hasCustomPrompt="1"/>
          </p:nvPr>
        </p:nvSpPr>
        <p:spPr>
          <a:xfrm>
            <a:off x="6111931" y="980423"/>
            <a:ext cx="5054187" cy="290431"/>
          </a:xfrm>
          <a:prstGeom prst="rect">
            <a:avLst/>
          </a:prstGeom>
        </p:spPr>
        <p:txBody>
          <a:bodyPr anchor="ctr"/>
          <a:lstStyle>
            <a:lvl1pPr marL="0" indent="0" algn="ctr">
              <a:buNone/>
              <a:defRPr sz="1400" b="1" i="0">
                <a:solidFill>
                  <a:srgbClr val="004F9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0" name="Segnaposto testo 4">
            <a:extLst>
              <a:ext uri="{FF2B5EF4-FFF2-40B4-BE49-F238E27FC236}">
                <a16:creationId xmlns:a16="http://schemas.microsoft.com/office/drawing/2014/main" id="{08F7F1E6-FF75-F848-9419-C97117B7FEF9}"/>
              </a:ext>
            </a:extLst>
          </p:cNvPr>
          <p:cNvSpPr>
            <a:spLocks noGrp="1"/>
          </p:cNvSpPr>
          <p:nvPr>
            <p:ph type="body" sz="quarter" idx="89" hasCustomPrompt="1"/>
          </p:nvPr>
        </p:nvSpPr>
        <p:spPr>
          <a:xfrm>
            <a:off x="1043220" y="5390717"/>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1" name="Segnaposto testo 4">
            <a:extLst>
              <a:ext uri="{FF2B5EF4-FFF2-40B4-BE49-F238E27FC236}">
                <a16:creationId xmlns:a16="http://schemas.microsoft.com/office/drawing/2014/main" id="{CA82E7B5-8C4A-0C44-A026-42FCAAC470CB}"/>
              </a:ext>
            </a:extLst>
          </p:cNvPr>
          <p:cNvSpPr>
            <a:spLocks noGrp="1"/>
          </p:cNvSpPr>
          <p:nvPr>
            <p:ph type="body" sz="quarter" idx="90" hasCustomPrompt="1"/>
          </p:nvPr>
        </p:nvSpPr>
        <p:spPr>
          <a:xfrm>
            <a:off x="1043220" y="5089579"/>
            <a:ext cx="5054187" cy="290431"/>
          </a:xfrm>
          <a:prstGeom prst="rect">
            <a:avLst/>
          </a:prstGeom>
        </p:spPr>
        <p:txBody>
          <a:bodyPr anchor="ctr"/>
          <a:lstStyle>
            <a:lvl1pPr marL="0" indent="0" algn="ctr">
              <a:buNone/>
              <a:defRPr sz="1400" b="1" i="0">
                <a:solidFill>
                  <a:srgbClr val="FF000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2" name="Segnaposto testo 4">
            <a:extLst>
              <a:ext uri="{FF2B5EF4-FFF2-40B4-BE49-F238E27FC236}">
                <a16:creationId xmlns:a16="http://schemas.microsoft.com/office/drawing/2014/main" id="{2BF3BBF6-A000-294E-908A-449A2A2330D9}"/>
              </a:ext>
            </a:extLst>
          </p:cNvPr>
          <p:cNvSpPr>
            <a:spLocks noGrp="1"/>
          </p:cNvSpPr>
          <p:nvPr>
            <p:ph type="body" sz="quarter" idx="91" hasCustomPrompt="1"/>
          </p:nvPr>
        </p:nvSpPr>
        <p:spPr>
          <a:xfrm>
            <a:off x="6111931" y="5390717"/>
            <a:ext cx="5054187" cy="336354"/>
          </a:xfrm>
          <a:prstGeom prst="rect">
            <a:avLst/>
          </a:prstGeom>
        </p:spPr>
        <p:txBody>
          <a:bodyPr anchor="ctr"/>
          <a:lstStyle>
            <a:lvl1pPr marL="0" indent="0" algn="ctr">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3" name="Segnaposto testo 4">
            <a:extLst>
              <a:ext uri="{FF2B5EF4-FFF2-40B4-BE49-F238E27FC236}">
                <a16:creationId xmlns:a16="http://schemas.microsoft.com/office/drawing/2014/main" id="{31842FDB-2C12-BE4F-B3BE-9F9C9CA80C76}"/>
              </a:ext>
            </a:extLst>
          </p:cNvPr>
          <p:cNvSpPr>
            <a:spLocks noGrp="1"/>
          </p:cNvSpPr>
          <p:nvPr>
            <p:ph type="body" sz="quarter" idx="92" hasCustomPrompt="1"/>
          </p:nvPr>
        </p:nvSpPr>
        <p:spPr>
          <a:xfrm>
            <a:off x="6111931" y="5089579"/>
            <a:ext cx="5054187" cy="290431"/>
          </a:xfrm>
          <a:prstGeom prst="rect">
            <a:avLst/>
          </a:prstGeom>
        </p:spPr>
        <p:txBody>
          <a:bodyPr anchor="ctr"/>
          <a:lstStyle>
            <a:lvl1pPr marL="0" indent="0" algn="ctr">
              <a:buNone/>
              <a:defRPr sz="1400" b="1" i="0">
                <a:solidFill>
                  <a:srgbClr val="004F90"/>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06" name="Rettangolo con angoli arrotondati 105">
            <a:extLst>
              <a:ext uri="{FF2B5EF4-FFF2-40B4-BE49-F238E27FC236}">
                <a16:creationId xmlns:a16="http://schemas.microsoft.com/office/drawing/2014/main" id="{2A99B7FA-5E4D-0140-B9E3-4AC04BCD4769}"/>
              </a:ext>
            </a:extLst>
          </p:cNvPr>
          <p:cNvSpPr/>
          <p:nvPr userDrawn="1"/>
        </p:nvSpPr>
        <p:spPr>
          <a:xfrm>
            <a:off x="228245" y="2891559"/>
            <a:ext cx="1167052" cy="9911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004F90"/>
                </a:solidFill>
              </a:rPr>
              <a:t>TESTO</a:t>
            </a:r>
          </a:p>
        </p:txBody>
      </p:sp>
      <p:sp>
        <p:nvSpPr>
          <p:cNvPr id="4" name="Segnaposto testo 28">
            <a:extLst>
              <a:ext uri="{FF2B5EF4-FFF2-40B4-BE49-F238E27FC236}">
                <a16:creationId xmlns:a16="http://schemas.microsoft.com/office/drawing/2014/main" id="{169A0056-DE9A-2FCD-093C-EDC8A522F47D}"/>
              </a:ext>
            </a:extLst>
          </p:cNvPr>
          <p:cNvSpPr>
            <a:spLocks noGrp="1"/>
          </p:cNvSpPr>
          <p:nvPr>
            <p:ph type="body" sz="quarter" idx="100" hasCustomPrompt="1"/>
          </p:nvPr>
        </p:nvSpPr>
        <p:spPr>
          <a:xfrm>
            <a:off x="356007" y="217556"/>
            <a:ext cx="11393085"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 Max 25 Caratteri</a:t>
            </a:r>
          </a:p>
        </p:txBody>
      </p:sp>
    </p:spTree>
    <p:extLst>
      <p:ext uri="{BB962C8B-B14F-4D97-AF65-F5344CB8AC3E}">
        <p14:creationId xmlns:p14="http://schemas.microsoft.com/office/powerpoint/2010/main" val="1043812663"/>
      </p:ext>
    </p:extLst>
  </p:cSld>
  <p:clrMapOvr>
    <a:masterClrMapping/>
  </p:clrMapOvr>
  <p:extLst>
    <p:ext uri="{DCECCB84-F9BA-43D5-87BE-67443E8EF086}">
      <p15:sldGuideLst xmlns:p15="http://schemas.microsoft.com/office/powerpoint/2012/main">
        <p15:guide id="1" pos="3205" userDrawn="1">
          <p15:clr>
            <a:srgbClr val="FBAE40"/>
          </p15:clr>
        </p15:guide>
        <p15:guide id="2" orient="horz" pos="2137"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pertina INNOVAZION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A58FFB5-EBF3-9449-9AAE-E7B6375B9B32}"/>
              </a:ext>
            </a:extLst>
          </p:cNvPr>
          <p:cNvPicPr>
            <a:picLocks noChangeAspect="1"/>
          </p:cNvPicPr>
          <p:nvPr userDrawn="1"/>
        </p:nvPicPr>
        <p:blipFill>
          <a:blip r:embed="rId2"/>
          <a:stretch>
            <a:fillRect/>
          </a:stretch>
        </p:blipFill>
        <p:spPr>
          <a:xfrm>
            <a:off x="3898897" y="0"/>
            <a:ext cx="8293100" cy="6858000"/>
          </a:xfrm>
          <a:prstGeom prst="rect">
            <a:avLst/>
          </a:prstGeom>
        </p:spPr>
      </p:pic>
      <p:sp>
        <p:nvSpPr>
          <p:cNvPr id="2" name="Rettangolo 1">
            <a:extLst>
              <a:ext uri="{FF2B5EF4-FFF2-40B4-BE49-F238E27FC236}">
                <a16:creationId xmlns:a16="http://schemas.microsoft.com/office/drawing/2014/main" id="{FC8CD05D-B90C-6906-9B77-BAB573D1A711}"/>
              </a:ext>
            </a:extLst>
          </p:cNvPr>
          <p:cNvSpPr/>
          <p:nvPr userDrawn="1"/>
        </p:nvSpPr>
        <p:spPr>
          <a:xfrm>
            <a:off x="-9321" y="-20320"/>
            <a:ext cx="4289222" cy="687832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disegnando&#10;&#10;Descrizione generata automaticamente">
            <a:extLst>
              <a:ext uri="{FF2B5EF4-FFF2-40B4-BE49-F238E27FC236}">
                <a16:creationId xmlns:a16="http://schemas.microsoft.com/office/drawing/2014/main" id="{85B3E7E0-880E-D0B8-4B50-7FAF4EF18AD4}"/>
              </a:ext>
            </a:extLst>
          </p:cNvPr>
          <p:cNvPicPr>
            <a:picLocks noChangeAspect="1"/>
          </p:cNvPicPr>
          <p:nvPr userDrawn="1"/>
        </p:nvPicPr>
        <p:blipFill>
          <a:blip r:embed="rId3"/>
          <a:stretch>
            <a:fillRect/>
          </a:stretch>
        </p:blipFill>
        <p:spPr>
          <a:xfrm>
            <a:off x="540984" y="530275"/>
            <a:ext cx="2375808" cy="609551"/>
          </a:xfrm>
          <a:prstGeom prst="rect">
            <a:avLst/>
          </a:prstGeom>
        </p:spPr>
      </p:pic>
      <p:sp>
        <p:nvSpPr>
          <p:cNvPr id="3" name="Titolo 26">
            <a:extLst>
              <a:ext uri="{FF2B5EF4-FFF2-40B4-BE49-F238E27FC236}">
                <a16:creationId xmlns:a16="http://schemas.microsoft.com/office/drawing/2014/main" id="{40E3C3FF-0FF3-3102-E2DC-E91C97BDF939}"/>
              </a:ext>
            </a:extLst>
          </p:cNvPr>
          <p:cNvSpPr>
            <a:spLocks noGrp="1"/>
          </p:cNvSpPr>
          <p:nvPr>
            <p:ph type="title" hasCustomPrompt="1"/>
          </p:nvPr>
        </p:nvSpPr>
        <p:spPr>
          <a:xfrm>
            <a:off x="422234" y="1690421"/>
            <a:ext cx="3377870" cy="4082643"/>
          </a:xfrm>
          <a:prstGeom prst="rect">
            <a:avLst/>
          </a:prstGeom>
        </p:spPr>
        <p:txBody>
          <a:bodyPr anchor="ctr"/>
          <a:lstStyle>
            <a:lvl1pPr algn="l">
              <a:defRPr sz="3300" b="1" i="0" spc="0" baseline="0">
                <a:solidFill>
                  <a:schemeClr val="bg1"/>
                </a:solidFill>
                <a:latin typeface="Nexa Bold" panose="02000000000000000000" pitchFamily="2" charset="77"/>
              </a:defRPr>
            </a:lvl1pPr>
          </a:lstStyle>
          <a:p>
            <a:r>
              <a:rPr lang="it-IT" dirty="0"/>
              <a:t>TITOLO</a:t>
            </a:r>
          </a:p>
        </p:txBody>
      </p:sp>
    </p:spTree>
    <p:extLst>
      <p:ext uri="{BB962C8B-B14F-4D97-AF65-F5344CB8AC3E}">
        <p14:creationId xmlns:p14="http://schemas.microsoft.com/office/powerpoint/2010/main" val="587451347"/>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olo+testo">
    <p:spTree>
      <p:nvGrpSpPr>
        <p:cNvPr id="1" name=""/>
        <p:cNvGrpSpPr/>
        <p:nvPr/>
      </p:nvGrpSpPr>
      <p:grpSpPr>
        <a:xfrm>
          <a:off x="0" y="0"/>
          <a:ext cx="0" cy="0"/>
          <a:chOff x="0" y="0"/>
          <a:chExt cx="0" cy="0"/>
        </a:xfrm>
      </p:grpSpPr>
      <p:sp>
        <p:nvSpPr>
          <p:cNvPr id="17" name="Segnaposto testo 4">
            <a:extLst>
              <a:ext uri="{FF2B5EF4-FFF2-40B4-BE49-F238E27FC236}">
                <a16:creationId xmlns:a16="http://schemas.microsoft.com/office/drawing/2014/main" id="{CDD8D1CB-CA97-2B4A-A890-6B51ED4A3009}"/>
              </a:ext>
            </a:extLst>
          </p:cNvPr>
          <p:cNvSpPr>
            <a:spLocks noGrp="1"/>
          </p:cNvSpPr>
          <p:nvPr>
            <p:ph type="body" sz="quarter" idx="3" hasCustomPrompt="1"/>
          </p:nvPr>
        </p:nvSpPr>
        <p:spPr>
          <a:xfrm>
            <a:off x="356004" y="944563"/>
            <a:ext cx="11479994" cy="4679950"/>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C99ACF61-C044-B774-9B09-066910B86ABC}"/>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219081472"/>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olo+testo">
    <p:spTree>
      <p:nvGrpSpPr>
        <p:cNvPr id="1" name=""/>
        <p:cNvGrpSpPr/>
        <p:nvPr/>
      </p:nvGrpSpPr>
      <p:grpSpPr>
        <a:xfrm>
          <a:off x="0" y="0"/>
          <a:ext cx="0" cy="0"/>
          <a:chOff x="0" y="0"/>
          <a:chExt cx="0" cy="0"/>
        </a:xfrm>
      </p:grpSpPr>
      <p:sp>
        <p:nvSpPr>
          <p:cNvPr id="2" name="Segnaposto testo 28">
            <a:extLst>
              <a:ext uri="{FF2B5EF4-FFF2-40B4-BE49-F238E27FC236}">
                <a16:creationId xmlns:a16="http://schemas.microsoft.com/office/drawing/2014/main" id="{8D39234F-BA6F-D397-AC0C-FB5DD7C05C1A}"/>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48814869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56004" y="944563"/>
            <a:ext cx="11479994"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9" name="Segnaposto testo 4">
            <a:extLst>
              <a:ext uri="{FF2B5EF4-FFF2-40B4-BE49-F238E27FC236}">
                <a16:creationId xmlns:a16="http://schemas.microsoft.com/office/drawing/2014/main" id="{B75271E3-B07C-2440-B649-71ECDC4962A1}"/>
              </a:ext>
            </a:extLst>
          </p:cNvPr>
          <p:cNvSpPr>
            <a:spLocks noGrp="1"/>
          </p:cNvSpPr>
          <p:nvPr>
            <p:ph type="body" sz="quarter" idx="12" hasCustomPrompt="1"/>
          </p:nvPr>
        </p:nvSpPr>
        <p:spPr>
          <a:xfrm>
            <a:off x="356004" y="1407551"/>
            <a:ext cx="11479994" cy="4505886"/>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6CD2721B-528C-E3AB-DE0D-CB48A828F6F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1033382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olo+Sottotitolo+Testo">
    <p:spTree>
      <p:nvGrpSpPr>
        <p:cNvPr id="1" name=""/>
        <p:cNvGrpSpPr/>
        <p:nvPr/>
      </p:nvGrpSpPr>
      <p:grpSpPr>
        <a:xfrm>
          <a:off x="0" y="0"/>
          <a:ext cx="0" cy="0"/>
          <a:chOff x="0" y="0"/>
          <a:chExt cx="0" cy="0"/>
        </a:xfrm>
      </p:grpSpPr>
      <p:sp>
        <p:nvSpPr>
          <p:cNvPr id="12" name="Segnaposto testo 4">
            <a:extLst>
              <a:ext uri="{FF2B5EF4-FFF2-40B4-BE49-F238E27FC236}">
                <a16:creationId xmlns:a16="http://schemas.microsoft.com/office/drawing/2014/main" id="{466EA7A1-3BB2-8807-E555-127776A00780}"/>
              </a:ext>
            </a:extLst>
          </p:cNvPr>
          <p:cNvSpPr>
            <a:spLocks noGrp="1"/>
          </p:cNvSpPr>
          <p:nvPr>
            <p:ph type="body" sz="quarter" idx="13" hasCustomPrompt="1"/>
          </p:nvPr>
        </p:nvSpPr>
        <p:spPr>
          <a:xfrm>
            <a:off x="356004" y="946272"/>
            <a:ext cx="11479994"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3" name="Segnaposto testo 4">
            <a:extLst>
              <a:ext uri="{FF2B5EF4-FFF2-40B4-BE49-F238E27FC236}">
                <a16:creationId xmlns:a16="http://schemas.microsoft.com/office/drawing/2014/main" id="{D1E9ACEF-2B6F-DCBF-B200-49BF0A341B8F}"/>
              </a:ext>
            </a:extLst>
          </p:cNvPr>
          <p:cNvSpPr>
            <a:spLocks noGrp="1"/>
          </p:cNvSpPr>
          <p:nvPr>
            <p:ph type="body" sz="quarter" idx="14" hasCustomPrompt="1"/>
          </p:nvPr>
        </p:nvSpPr>
        <p:spPr>
          <a:xfrm>
            <a:off x="356004" y="1414300"/>
            <a:ext cx="11479994"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97016E8B-9BD7-BED8-6B47-4E0EDC3A8AE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3415572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2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1" y="944563"/>
            <a:ext cx="552318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8E5475D1-123D-9944-A467-D1E266AE94D6}"/>
              </a:ext>
            </a:extLst>
          </p:cNvPr>
          <p:cNvSpPr>
            <a:spLocks noGrp="1"/>
          </p:cNvSpPr>
          <p:nvPr>
            <p:ph type="body" sz="quarter" idx="11" hasCustomPrompt="1"/>
          </p:nvPr>
        </p:nvSpPr>
        <p:spPr>
          <a:xfrm>
            <a:off x="6312813" y="944563"/>
            <a:ext cx="5523181"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4" y="1407550"/>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15" name="Segnaposto testo 4">
            <a:extLst>
              <a:ext uri="{FF2B5EF4-FFF2-40B4-BE49-F238E27FC236}">
                <a16:creationId xmlns:a16="http://schemas.microsoft.com/office/drawing/2014/main" id="{600C8C0B-85DC-D847-860F-D392A8066988}"/>
              </a:ext>
            </a:extLst>
          </p:cNvPr>
          <p:cNvSpPr>
            <a:spLocks noGrp="1"/>
          </p:cNvSpPr>
          <p:nvPr>
            <p:ph type="body" sz="quarter" idx="14" hasCustomPrompt="1"/>
          </p:nvPr>
        </p:nvSpPr>
        <p:spPr>
          <a:xfrm>
            <a:off x="6312813" y="1407550"/>
            <a:ext cx="552318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1D7A1D99-AF23-D544-8022-10558D6A92D3}"/>
              </a:ext>
            </a:extLst>
          </p:cNvPr>
          <p:cNvSpPr>
            <a:spLocks noGrp="1"/>
          </p:cNvSpPr>
          <p:nvPr>
            <p:ph type="body" sz="quarter" idx="15"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057075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4" y="946272"/>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6" name="Segnaposto testo 4">
            <a:extLst>
              <a:ext uri="{FF2B5EF4-FFF2-40B4-BE49-F238E27FC236}">
                <a16:creationId xmlns:a16="http://schemas.microsoft.com/office/drawing/2014/main" id="{8E5475D1-123D-9944-A467-D1E266AE94D6}"/>
              </a:ext>
            </a:extLst>
          </p:cNvPr>
          <p:cNvSpPr>
            <a:spLocks noGrp="1"/>
          </p:cNvSpPr>
          <p:nvPr>
            <p:ph type="body" sz="quarter" idx="11" hasCustomPrompt="1"/>
          </p:nvPr>
        </p:nvSpPr>
        <p:spPr>
          <a:xfrm>
            <a:off x="6312815" y="946272"/>
            <a:ext cx="552318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8" y="1409258"/>
            <a:ext cx="5523182"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15" name="Segnaposto testo 4">
            <a:extLst>
              <a:ext uri="{FF2B5EF4-FFF2-40B4-BE49-F238E27FC236}">
                <a16:creationId xmlns:a16="http://schemas.microsoft.com/office/drawing/2014/main" id="{600C8C0B-85DC-D847-860F-D392A8066988}"/>
              </a:ext>
            </a:extLst>
          </p:cNvPr>
          <p:cNvSpPr>
            <a:spLocks noGrp="1"/>
          </p:cNvSpPr>
          <p:nvPr>
            <p:ph type="body" sz="quarter" idx="14" hasCustomPrompt="1"/>
          </p:nvPr>
        </p:nvSpPr>
        <p:spPr>
          <a:xfrm>
            <a:off x="6312814" y="1409258"/>
            <a:ext cx="5523182" cy="4497428"/>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78D188A4-4159-47C8-6D6F-1B93DB838C0A}"/>
              </a:ext>
            </a:extLst>
          </p:cNvPr>
          <p:cNvSpPr>
            <a:spLocks noGrp="1"/>
          </p:cNvSpPr>
          <p:nvPr>
            <p:ph type="body" sz="quarter" idx="15"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4562924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3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1"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4"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E3C0C69E-E8B7-6147-B256-B84D542804F0}"/>
              </a:ext>
            </a:extLst>
          </p:cNvPr>
          <p:cNvSpPr>
            <a:spLocks noGrp="1"/>
          </p:cNvSpPr>
          <p:nvPr>
            <p:ph type="body" sz="quarter" idx="14" hasCustomPrompt="1"/>
          </p:nvPr>
        </p:nvSpPr>
        <p:spPr>
          <a:xfrm>
            <a:off x="8282153"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2" name="Segnaposto testo 4">
            <a:extLst>
              <a:ext uri="{FF2B5EF4-FFF2-40B4-BE49-F238E27FC236}">
                <a16:creationId xmlns:a16="http://schemas.microsoft.com/office/drawing/2014/main" id="{8ECDBC9B-9DAF-6D48-BB7C-940CCDA67FBC}"/>
              </a:ext>
            </a:extLst>
          </p:cNvPr>
          <p:cNvSpPr>
            <a:spLocks noGrp="1"/>
          </p:cNvSpPr>
          <p:nvPr>
            <p:ph type="body" sz="quarter" idx="15" hasCustomPrompt="1"/>
          </p:nvPr>
        </p:nvSpPr>
        <p:spPr>
          <a:xfrm>
            <a:off x="8291436"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8F294E53-5AAA-4B46-A57E-7321D1301258}"/>
              </a:ext>
            </a:extLst>
          </p:cNvPr>
          <p:cNvSpPr>
            <a:spLocks noGrp="1"/>
          </p:cNvSpPr>
          <p:nvPr>
            <p:ph type="body" sz="quarter" idx="16" hasCustomPrompt="1"/>
          </p:nvPr>
        </p:nvSpPr>
        <p:spPr>
          <a:xfrm>
            <a:off x="4323720" y="944563"/>
            <a:ext cx="3553842" cy="363759"/>
          </a:xfrm>
          <a:prstGeom prst="rect">
            <a:avLst/>
          </a:prstGeom>
        </p:spPr>
        <p:txBody>
          <a:bodyPr anchor="t"/>
          <a:lstStyle>
            <a:lvl1pPr marL="0" indent="0">
              <a:buNone/>
              <a:defRPr sz="1800" b="1" i="0">
                <a:solidFill>
                  <a:srgbClr val="004F90"/>
                </a:solidFill>
                <a:latin typeface="Nexa 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Sottotitolo</a:t>
            </a:r>
          </a:p>
        </p:txBody>
      </p:sp>
      <p:sp>
        <p:nvSpPr>
          <p:cNvPr id="24" name="Segnaposto testo 4">
            <a:extLst>
              <a:ext uri="{FF2B5EF4-FFF2-40B4-BE49-F238E27FC236}">
                <a16:creationId xmlns:a16="http://schemas.microsoft.com/office/drawing/2014/main" id="{E09C5898-80C0-7448-97EB-49207AD759D2}"/>
              </a:ext>
            </a:extLst>
          </p:cNvPr>
          <p:cNvSpPr>
            <a:spLocks noGrp="1"/>
          </p:cNvSpPr>
          <p:nvPr>
            <p:ph type="body" sz="quarter" idx="17" hasCustomPrompt="1"/>
          </p:nvPr>
        </p:nvSpPr>
        <p:spPr>
          <a:xfrm>
            <a:off x="4323720" y="1407549"/>
            <a:ext cx="3553843" cy="4216963"/>
          </a:xfrm>
          <a:prstGeom prst="rect">
            <a:avLst/>
          </a:prstGeom>
        </p:spPr>
        <p:txBody>
          <a:bodyPr anchor="t"/>
          <a:lstStyle>
            <a:lvl1pPr marL="0" indent="0">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Testo</a:t>
            </a:r>
          </a:p>
        </p:txBody>
      </p:sp>
      <p:sp>
        <p:nvSpPr>
          <p:cNvPr id="3" name="Segnaposto testo 28">
            <a:extLst>
              <a:ext uri="{FF2B5EF4-FFF2-40B4-BE49-F238E27FC236}">
                <a16:creationId xmlns:a16="http://schemas.microsoft.com/office/drawing/2014/main" id="{CDB9C125-529D-F37F-0D51-3968FAB946FB}"/>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10989210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paragrafi Titolo+Sottotitolo+Testo">
    <p:spTree>
      <p:nvGrpSpPr>
        <p:cNvPr id="1" name=""/>
        <p:cNvGrpSpPr/>
        <p:nvPr/>
      </p:nvGrpSpPr>
      <p:grpSpPr>
        <a:xfrm>
          <a:off x="0" y="0"/>
          <a:ext cx="0" cy="0"/>
          <a:chOff x="0" y="0"/>
          <a:chExt cx="0" cy="0"/>
        </a:xfrm>
      </p:grpSpPr>
      <p:sp>
        <p:nvSpPr>
          <p:cNvPr id="4" name="Segnaposto testo 4">
            <a:extLst>
              <a:ext uri="{FF2B5EF4-FFF2-40B4-BE49-F238E27FC236}">
                <a16:creationId xmlns:a16="http://schemas.microsoft.com/office/drawing/2014/main" id="{A7E9FCE4-A93E-3B43-960F-6F973BDD91FD}"/>
              </a:ext>
            </a:extLst>
          </p:cNvPr>
          <p:cNvSpPr>
            <a:spLocks noGrp="1"/>
          </p:cNvSpPr>
          <p:nvPr>
            <p:ph type="body" sz="quarter" idx="3" hasCustomPrompt="1"/>
          </p:nvPr>
        </p:nvSpPr>
        <p:spPr>
          <a:xfrm>
            <a:off x="346723"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14" name="Segnaposto testo 4">
            <a:extLst>
              <a:ext uri="{FF2B5EF4-FFF2-40B4-BE49-F238E27FC236}">
                <a16:creationId xmlns:a16="http://schemas.microsoft.com/office/drawing/2014/main" id="{3350B8FE-CFFB-A448-8232-44976185BFDC}"/>
              </a:ext>
            </a:extLst>
          </p:cNvPr>
          <p:cNvSpPr>
            <a:spLocks noGrp="1"/>
          </p:cNvSpPr>
          <p:nvPr>
            <p:ph type="body" sz="quarter" idx="13" hasCustomPrompt="1"/>
          </p:nvPr>
        </p:nvSpPr>
        <p:spPr>
          <a:xfrm>
            <a:off x="356008"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1" name="Segnaposto testo 4">
            <a:extLst>
              <a:ext uri="{FF2B5EF4-FFF2-40B4-BE49-F238E27FC236}">
                <a16:creationId xmlns:a16="http://schemas.microsoft.com/office/drawing/2014/main" id="{E3C0C69E-E8B7-6147-B256-B84D542804F0}"/>
              </a:ext>
            </a:extLst>
          </p:cNvPr>
          <p:cNvSpPr>
            <a:spLocks noGrp="1"/>
          </p:cNvSpPr>
          <p:nvPr>
            <p:ph type="body" sz="quarter" idx="14" hasCustomPrompt="1"/>
          </p:nvPr>
        </p:nvSpPr>
        <p:spPr>
          <a:xfrm>
            <a:off x="8282153"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22" name="Segnaposto testo 4">
            <a:extLst>
              <a:ext uri="{FF2B5EF4-FFF2-40B4-BE49-F238E27FC236}">
                <a16:creationId xmlns:a16="http://schemas.microsoft.com/office/drawing/2014/main" id="{8ECDBC9B-9DAF-6D48-BB7C-940CCDA67FBC}"/>
              </a:ext>
            </a:extLst>
          </p:cNvPr>
          <p:cNvSpPr>
            <a:spLocks noGrp="1"/>
          </p:cNvSpPr>
          <p:nvPr>
            <p:ph type="body" sz="quarter" idx="15" hasCustomPrompt="1"/>
          </p:nvPr>
        </p:nvSpPr>
        <p:spPr>
          <a:xfrm>
            <a:off x="8291438"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3" name="Segnaposto testo 4">
            <a:extLst>
              <a:ext uri="{FF2B5EF4-FFF2-40B4-BE49-F238E27FC236}">
                <a16:creationId xmlns:a16="http://schemas.microsoft.com/office/drawing/2014/main" id="{8F294E53-5AAA-4B46-A57E-7321D1301258}"/>
              </a:ext>
            </a:extLst>
          </p:cNvPr>
          <p:cNvSpPr>
            <a:spLocks noGrp="1"/>
          </p:cNvSpPr>
          <p:nvPr>
            <p:ph type="body" sz="quarter" idx="16" hasCustomPrompt="1"/>
          </p:nvPr>
        </p:nvSpPr>
        <p:spPr>
          <a:xfrm>
            <a:off x="4323721" y="944563"/>
            <a:ext cx="3553842" cy="363759"/>
          </a:xfrm>
          <a:prstGeom prst="rect">
            <a:avLst/>
          </a:prstGeom>
          <a:solidFill>
            <a:srgbClr val="004F90"/>
          </a:solidFill>
        </p:spPr>
        <p:txBody>
          <a:bodyPr anchor="ctr"/>
          <a:lstStyle>
            <a:lvl1pPr marL="0" indent="0" algn="ctr">
              <a:buNone/>
              <a:defRPr sz="1801" b="1" i="0">
                <a:solidFill>
                  <a:schemeClr val="bg1"/>
                </a:solidFill>
                <a:latin typeface="Nexa Bold" panose="02000000000000000000" pitchFamily="2" charset="77"/>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Sottotitolo</a:t>
            </a:r>
          </a:p>
        </p:txBody>
      </p:sp>
      <p:sp>
        <p:nvSpPr>
          <p:cNvPr id="24" name="Segnaposto testo 4">
            <a:extLst>
              <a:ext uri="{FF2B5EF4-FFF2-40B4-BE49-F238E27FC236}">
                <a16:creationId xmlns:a16="http://schemas.microsoft.com/office/drawing/2014/main" id="{E09C5898-80C0-7448-97EB-49207AD759D2}"/>
              </a:ext>
            </a:extLst>
          </p:cNvPr>
          <p:cNvSpPr>
            <a:spLocks noGrp="1"/>
          </p:cNvSpPr>
          <p:nvPr>
            <p:ph type="body" sz="quarter" idx="17" hasCustomPrompt="1"/>
          </p:nvPr>
        </p:nvSpPr>
        <p:spPr>
          <a:xfrm>
            <a:off x="4323722" y="1407547"/>
            <a:ext cx="3553842" cy="4216966"/>
          </a:xfrm>
          <a:prstGeom prst="rect">
            <a:avLst/>
          </a:prstGeom>
        </p:spPr>
        <p:txBody>
          <a:bodyPr anchor="t"/>
          <a:lstStyle>
            <a:lvl1pPr marL="0" indent="0">
              <a:buNone/>
              <a:defRPr sz="1401" b="0" i="0">
                <a:solidFill>
                  <a:schemeClr val="tx1">
                    <a:lumMod val="75000"/>
                    <a:lumOff val="25000"/>
                  </a:schemeClr>
                </a:solidFill>
                <a:latin typeface="Calibri" panose="020F0502020204030204" pitchFamily="34" charset="0"/>
                <a:cs typeface="Calibri" panose="020F0502020204030204" pitchFamily="34" charset="0"/>
              </a:defRPr>
            </a:lvl1pPr>
            <a:lvl2pPr marL="457207" indent="0">
              <a:buNone/>
              <a:defRPr sz="2000" b="1"/>
            </a:lvl2pPr>
            <a:lvl3pPr marL="914415" indent="0">
              <a:buNone/>
              <a:defRPr sz="1801" b="1"/>
            </a:lvl3pPr>
            <a:lvl4pPr marL="1371621" indent="0">
              <a:buNone/>
              <a:defRPr sz="1600" b="1"/>
            </a:lvl4pPr>
            <a:lvl5pPr marL="1828829" indent="0">
              <a:buNone/>
              <a:defRPr sz="1600" b="1"/>
            </a:lvl5pPr>
            <a:lvl6pPr marL="2286036" indent="0">
              <a:buNone/>
              <a:defRPr sz="1600" b="1"/>
            </a:lvl6pPr>
            <a:lvl7pPr marL="2743244" indent="0">
              <a:buNone/>
              <a:defRPr sz="1600" b="1"/>
            </a:lvl7pPr>
            <a:lvl8pPr marL="3200451" indent="0">
              <a:buNone/>
              <a:defRPr sz="1600" b="1"/>
            </a:lvl8pPr>
            <a:lvl9pPr marL="3657657" indent="0">
              <a:buNone/>
              <a:defRPr sz="1600" b="1"/>
            </a:lvl9pPr>
          </a:lstStyle>
          <a:p>
            <a:pPr lvl="0"/>
            <a:r>
              <a:rPr lang="it-IT" dirty="0"/>
              <a:t>Testo</a:t>
            </a:r>
          </a:p>
        </p:txBody>
      </p:sp>
      <p:sp>
        <p:nvSpPr>
          <p:cNvPr id="2" name="Segnaposto testo 28">
            <a:extLst>
              <a:ext uri="{FF2B5EF4-FFF2-40B4-BE49-F238E27FC236}">
                <a16:creationId xmlns:a16="http://schemas.microsoft.com/office/drawing/2014/main" id="{8A6B1930-A581-DF39-3581-8E4BA169DBC8}"/>
              </a:ext>
            </a:extLst>
          </p:cNvPr>
          <p:cNvSpPr>
            <a:spLocks noGrp="1"/>
          </p:cNvSpPr>
          <p:nvPr>
            <p:ph type="body" sz="quarter" idx="11" hasCustomPrompt="1"/>
          </p:nvPr>
        </p:nvSpPr>
        <p:spPr>
          <a:xfrm>
            <a:off x="356007" y="217556"/>
            <a:ext cx="11479991" cy="346885"/>
          </a:xfrm>
          <a:prstGeom prst="rect">
            <a:avLst/>
          </a:prstGeom>
        </p:spPr>
        <p:txBody>
          <a:bodyPr/>
          <a:lstStyle>
            <a:lvl1pPr marL="0" indent="0">
              <a:buNone/>
              <a:defRPr sz="3200" b="1" i="0">
                <a:solidFill>
                  <a:srgbClr val="004F90"/>
                </a:solidFill>
                <a:latin typeface="Nexa Bold" panose="02000000000000000000" pitchFamily="2" charset="77"/>
              </a:defRPr>
            </a:lvl1pPr>
          </a:lstStyle>
          <a:p>
            <a:pPr lvl="0"/>
            <a:r>
              <a:rPr lang="it-IT" dirty="0"/>
              <a:t>Titolo</a:t>
            </a:r>
          </a:p>
        </p:txBody>
      </p:sp>
    </p:spTree>
    <p:extLst>
      <p:ext uri="{BB962C8B-B14F-4D97-AF65-F5344CB8AC3E}">
        <p14:creationId xmlns:p14="http://schemas.microsoft.com/office/powerpoint/2010/main" val="274998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slideLayout" Target="../slideLayouts/slideLayout89.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slideLayout" Target="../slideLayouts/slideLayout80.xml"/><Relationship Id="rId54"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3"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8" Type="http://schemas.openxmlformats.org/officeDocument/2006/relationships/slideLayout" Target="../slideLayouts/slideLayout47.xml"/><Relationship Id="rId51"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41" Type="http://schemas.openxmlformats.org/officeDocument/2006/relationships/slideLayout" Target="../slideLayouts/slideLayout132.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image" Target="../media/image33.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theme" Target="../theme/theme3.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8" Type="http://schemas.openxmlformats.org/officeDocument/2006/relationships/slideLayout" Target="../slideLayouts/slideLayout99.xml"/><Relationship Id="rId51"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18774"/>
      </p:ext>
    </p:extLst>
  </p:cSld>
  <p:clrMap bg1="lt1" tx1="dk1" bg2="lt2" tx2="dk2" accent1="accent1" accent2="accent2" accent3="accent3" accent4="accent4" accent5="accent5" accent6="accent6" hlink="hlink" folHlink="folHlink"/>
  <p:sldLayoutIdLst>
    <p:sldLayoutId id="2147483673" r:id="rId1"/>
    <p:sldLayoutId id="2147483741" r:id="rId2"/>
    <p:sldLayoutId id="2147483705" r:id="rId3"/>
    <p:sldLayoutId id="2147483699" r:id="rId4"/>
    <p:sldLayoutId id="2147483703" r:id="rId5"/>
    <p:sldLayoutId id="2147483649" r:id="rId6"/>
    <p:sldLayoutId id="2147483706" r:id="rId7"/>
    <p:sldLayoutId id="2147483672" r:id="rId8"/>
    <p:sldLayoutId id="2147483742" r:id="rId9"/>
    <p:sldLayoutId id="2147483751" r:id="rId10"/>
    <p:sldLayoutId id="2147483755" r:id="rId11"/>
    <p:sldLayoutId id="2147483756" r:id="rId12"/>
    <p:sldLayoutId id="2147483757" r:id="rId13"/>
    <p:sldLayoutId id="214748368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35" r:id="rId33"/>
    <p:sldLayoutId id="2147483736" r:id="rId34"/>
    <p:sldLayoutId id="2147483737" r:id="rId35"/>
    <p:sldLayoutId id="2147483738" r:id="rId36"/>
    <p:sldLayoutId id="2147483739" r:id="rId37"/>
    <p:sldLayoutId id="2147483688" r:id="rId38"/>
    <p:sldLayoutId id="2147483796" r:id="rId39"/>
  </p:sldLayoutIdLst>
  <p:txStyles>
    <p:titleStyle>
      <a:lvl1pPr algn="l" defTabSz="91441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it-IT"/>
      </a:defPPr>
      <a:lvl1pPr marL="0" algn="l" defTabSz="914415" rtl="0" eaLnBrk="1" latinLnBrk="0" hangingPunct="1">
        <a:defRPr sz="1801" kern="1200">
          <a:solidFill>
            <a:schemeClr val="tx1"/>
          </a:solidFill>
          <a:latin typeface="+mn-lt"/>
          <a:ea typeface="+mn-ea"/>
          <a:cs typeface="+mn-cs"/>
        </a:defRPr>
      </a:lvl1pPr>
      <a:lvl2pPr marL="457207" algn="l" defTabSz="914415" rtl="0" eaLnBrk="1" latinLnBrk="0" hangingPunct="1">
        <a:defRPr sz="1801" kern="1200">
          <a:solidFill>
            <a:schemeClr val="tx1"/>
          </a:solidFill>
          <a:latin typeface="+mn-lt"/>
          <a:ea typeface="+mn-ea"/>
          <a:cs typeface="+mn-cs"/>
        </a:defRPr>
      </a:lvl2pPr>
      <a:lvl3pPr marL="914415" algn="l" defTabSz="914415" rtl="0" eaLnBrk="1" latinLnBrk="0" hangingPunct="1">
        <a:defRPr sz="1801" kern="1200">
          <a:solidFill>
            <a:schemeClr val="tx1"/>
          </a:solidFill>
          <a:latin typeface="+mn-lt"/>
          <a:ea typeface="+mn-ea"/>
          <a:cs typeface="+mn-cs"/>
        </a:defRPr>
      </a:lvl3pPr>
      <a:lvl4pPr marL="1371621" algn="l" defTabSz="914415" rtl="0" eaLnBrk="1" latinLnBrk="0" hangingPunct="1">
        <a:defRPr sz="1801" kern="1200">
          <a:solidFill>
            <a:schemeClr val="tx1"/>
          </a:solidFill>
          <a:latin typeface="+mn-lt"/>
          <a:ea typeface="+mn-ea"/>
          <a:cs typeface="+mn-cs"/>
        </a:defRPr>
      </a:lvl4pPr>
      <a:lvl5pPr marL="1828829" algn="l" defTabSz="914415" rtl="0" eaLnBrk="1" latinLnBrk="0" hangingPunct="1">
        <a:defRPr sz="1801" kern="1200">
          <a:solidFill>
            <a:schemeClr val="tx1"/>
          </a:solidFill>
          <a:latin typeface="+mn-lt"/>
          <a:ea typeface="+mn-ea"/>
          <a:cs typeface="+mn-cs"/>
        </a:defRPr>
      </a:lvl5pPr>
      <a:lvl6pPr marL="2286036" algn="l" defTabSz="914415" rtl="0" eaLnBrk="1" latinLnBrk="0" hangingPunct="1">
        <a:defRPr sz="1801" kern="1200">
          <a:solidFill>
            <a:schemeClr val="tx1"/>
          </a:solidFill>
          <a:latin typeface="+mn-lt"/>
          <a:ea typeface="+mn-ea"/>
          <a:cs typeface="+mn-cs"/>
        </a:defRPr>
      </a:lvl6pPr>
      <a:lvl7pPr marL="2743244" algn="l" defTabSz="914415" rtl="0" eaLnBrk="1" latinLnBrk="0" hangingPunct="1">
        <a:defRPr sz="1801" kern="1200">
          <a:solidFill>
            <a:schemeClr val="tx1"/>
          </a:solidFill>
          <a:latin typeface="+mn-lt"/>
          <a:ea typeface="+mn-ea"/>
          <a:cs typeface="+mn-cs"/>
        </a:defRPr>
      </a:lvl7pPr>
      <a:lvl8pPr marL="3200451" algn="l" defTabSz="914415" rtl="0" eaLnBrk="1" latinLnBrk="0" hangingPunct="1">
        <a:defRPr sz="1801" kern="1200">
          <a:solidFill>
            <a:schemeClr val="tx1"/>
          </a:solidFill>
          <a:latin typeface="+mn-lt"/>
          <a:ea typeface="+mn-ea"/>
          <a:cs typeface="+mn-cs"/>
        </a:defRPr>
      </a:lvl8pPr>
      <a:lvl9pPr marL="3657657" algn="l" defTabSz="91441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E17D23-4AC5-7A25-3E41-69F3992C3945}"/>
              </a:ext>
            </a:extLst>
          </p:cNvPr>
          <p:cNvSpPr/>
          <p:nvPr userDrawn="1"/>
        </p:nvSpPr>
        <p:spPr>
          <a:xfrm>
            <a:off x="0" y="6168978"/>
            <a:ext cx="12192000" cy="689022"/>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53A0B74E-8D4F-F94D-9AF8-9DD0BB2C8D7B}"/>
              </a:ext>
            </a:extLst>
          </p:cNvPr>
          <p:cNvSpPr txBox="1"/>
          <p:nvPr userDrawn="1"/>
        </p:nvSpPr>
        <p:spPr>
          <a:xfrm>
            <a:off x="11465761" y="6374989"/>
            <a:ext cx="566653" cy="276999"/>
          </a:xfrm>
          <a:prstGeom prst="rect">
            <a:avLst/>
          </a:prstGeom>
          <a:noFill/>
        </p:spPr>
        <p:txBody>
          <a:bodyPr wrap="square" rtlCol="0" anchor="ctr">
            <a:spAutoFit/>
          </a:bodyPr>
          <a:lstStyle/>
          <a:p>
            <a:pPr algn="ctr"/>
            <a:fld id="{3F40E5E2-6694-CF4B-8513-F37B68DACFCA}" type="slidenum">
              <a:rPr lang="it-IT" sz="1200" b="1" smtClean="0">
                <a:solidFill>
                  <a:schemeClr val="bg1"/>
                </a:solidFill>
              </a:rPr>
              <a:pPr algn="ctr"/>
              <a:t>‹N›</a:t>
            </a:fld>
            <a:endParaRPr lang="it-IT" sz="900" b="1" dirty="0">
              <a:solidFill>
                <a:schemeClr val="bg1"/>
              </a:solidFill>
            </a:endParaRPr>
          </a:p>
        </p:txBody>
      </p:sp>
      <p:grpSp>
        <p:nvGrpSpPr>
          <p:cNvPr id="10" name="Gruppo 9">
            <a:extLst>
              <a:ext uri="{FF2B5EF4-FFF2-40B4-BE49-F238E27FC236}">
                <a16:creationId xmlns:a16="http://schemas.microsoft.com/office/drawing/2014/main" id="{0646F413-7881-7F53-BB24-9BECEA8210C2}"/>
              </a:ext>
            </a:extLst>
          </p:cNvPr>
          <p:cNvGrpSpPr/>
          <p:nvPr userDrawn="1"/>
        </p:nvGrpSpPr>
        <p:grpSpPr>
          <a:xfrm>
            <a:off x="9312206" y="6335427"/>
            <a:ext cx="1612800" cy="493741"/>
            <a:chOff x="8445601" y="6335427"/>
            <a:chExt cx="1612800" cy="493741"/>
          </a:xfrm>
        </p:grpSpPr>
        <p:pic>
          <p:nvPicPr>
            <p:cNvPr id="7" name="Immagine 6" descr="Immagine che contiene disegnando&#10;&#10;Descrizione generata automaticamente">
              <a:extLst>
                <a:ext uri="{FF2B5EF4-FFF2-40B4-BE49-F238E27FC236}">
                  <a16:creationId xmlns:a16="http://schemas.microsoft.com/office/drawing/2014/main" id="{56A4D4CB-8205-0B94-D52D-B5FC7105A9A3}"/>
                </a:ext>
              </a:extLst>
            </p:cNvPr>
            <p:cNvPicPr>
              <a:picLocks noChangeAspect="1"/>
            </p:cNvPicPr>
            <p:nvPr userDrawn="1"/>
          </p:nvPicPr>
          <p:blipFill>
            <a:blip r:embed="rId54"/>
            <a:stretch>
              <a:fillRect/>
            </a:stretch>
          </p:blipFill>
          <p:spPr>
            <a:xfrm>
              <a:off x="8445601" y="6335427"/>
              <a:ext cx="1612800" cy="413789"/>
            </a:xfrm>
            <a:prstGeom prst="rect">
              <a:avLst/>
            </a:prstGeom>
          </p:spPr>
        </p:pic>
        <p:sp>
          <p:nvSpPr>
            <p:cNvPr id="9" name="Rettangolo 8">
              <a:extLst>
                <a:ext uri="{FF2B5EF4-FFF2-40B4-BE49-F238E27FC236}">
                  <a16:creationId xmlns:a16="http://schemas.microsoft.com/office/drawing/2014/main" id="{F49C8603-37F4-99C8-D1F3-7850070F479F}"/>
                </a:ext>
              </a:extLst>
            </p:cNvPr>
            <p:cNvSpPr/>
            <p:nvPr userDrawn="1"/>
          </p:nvSpPr>
          <p:spPr>
            <a:xfrm>
              <a:off x="8890798" y="6662719"/>
              <a:ext cx="1167603" cy="166449"/>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2" name="Connettore 1 11">
            <a:extLst>
              <a:ext uri="{FF2B5EF4-FFF2-40B4-BE49-F238E27FC236}">
                <a16:creationId xmlns:a16="http://schemas.microsoft.com/office/drawing/2014/main" id="{1A156630-A4C3-341F-29D6-F9F4CF6E20BA}"/>
              </a:ext>
            </a:extLst>
          </p:cNvPr>
          <p:cNvCxnSpPr/>
          <p:nvPr userDrawn="1"/>
        </p:nvCxnSpPr>
        <p:spPr>
          <a:xfrm>
            <a:off x="11288112" y="6320221"/>
            <a:ext cx="0" cy="381876"/>
          </a:xfrm>
          <a:prstGeom prst="line">
            <a:avLst/>
          </a:prstGeom>
          <a:ln w="22225" cap="rnd"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443993"/>
      </p:ext>
    </p:extLst>
  </p:cSld>
  <p:clrMap bg1="lt1" tx1="dk1" bg2="lt2" tx2="dk2" accent1="accent1" accent2="accent2" accent3="accent3" accent4="accent4" accent5="accent5" accent6="accent6" hlink="hlink" folHlink="folHlink"/>
  <p:sldLayoutIdLst>
    <p:sldLayoutId id="2147483675" r:id="rId1"/>
    <p:sldLayoutId id="2147483732" r:id="rId2"/>
    <p:sldLayoutId id="2147483765" r:id="rId3"/>
    <p:sldLayoutId id="2147483689" r:id="rId4"/>
    <p:sldLayoutId id="2147483766" r:id="rId5"/>
    <p:sldLayoutId id="2147483697" r:id="rId6"/>
    <p:sldLayoutId id="2147483767" r:id="rId7"/>
    <p:sldLayoutId id="2147483690" r:id="rId8"/>
    <p:sldLayoutId id="2147483768" r:id="rId9"/>
    <p:sldLayoutId id="2147483683" r:id="rId10"/>
    <p:sldLayoutId id="2147483770" r:id="rId11"/>
    <p:sldLayoutId id="2147483695" r:id="rId12"/>
    <p:sldLayoutId id="2147483769" r:id="rId13"/>
    <p:sldLayoutId id="2147483733" r:id="rId14"/>
    <p:sldLayoutId id="2147483734" r:id="rId15"/>
    <p:sldLayoutId id="2147483691" r:id="rId16"/>
    <p:sldLayoutId id="2147483793" r:id="rId17"/>
    <p:sldLayoutId id="2147483693" r:id="rId18"/>
    <p:sldLayoutId id="2147483740" r:id="rId19"/>
    <p:sldLayoutId id="2147483725" r:id="rId20"/>
    <p:sldLayoutId id="2147483726" r:id="rId21"/>
    <p:sldLayoutId id="2147483731" r:id="rId22"/>
    <p:sldLayoutId id="2147483794" r:id="rId23"/>
    <p:sldLayoutId id="2147483727" r:id="rId24"/>
    <p:sldLayoutId id="2147483758" r:id="rId25"/>
    <p:sldLayoutId id="2147483759" r:id="rId26"/>
    <p:sldLayoutId id="2147483774" r:id="rId27"/>
    <p:sldLayoutId id="2147483728" r:id="rId28"/>
    <p:sldLayoutId id="2147483763" r:id="rId29"/>
    <p:sldLayoutId id="2147483730" r:id="rId30"/>
    <p:sldLayoutId id="2147483729" r:id="rId31"/>
    <p:sldLayoutId id="2147483760" r:id="rId32"/>
    <p:sldLayoutId id="2147483761" r:id="rId33"/>
    <p:sldLayoutId id="2147483771" r:id="rId34"/>
    <p:sldLayoutId id="2147483772" r:id="rId35"/>
    <p:sldLayoutId id="2147483773" r:id="rId36"/>
    <p:sldLayoutId id="2147483776" r:id="rId37"/>
    <p:sldLayoutId id="2147483777" r:id="rId38"/>
    <p:sldLayoutId id="2147483778" r:id="rId39"/>
    <p:sldLayoutId id="2147483780" r:id="rId40"/>
    <p:sldLayoutId id="2147483795" r:id="rId41"/>
    <p:sldLayoutId id="2147483782" r:id="rId42"/>
    <p:sldLayoutId id="2147483783" r:id="rId43"/>
    <p:sldLayoutId id="2147483784" r:id="rId44"/>
    <p:sldLayoutId id="2147483785" r:id="rId45"/>
    <p:sldLayoutId id="2147483786" r:id="rId46"/>
    <p:sldLayoutId id="2147483787" r:id="rId47"/>
    <p:sldLayoutId id="2147483790" r:id="rId48"/>
    <p:sldLayoutId id="2147483789" r:id="rId49"/>
    <p:sldLayoutId id="2147483788" r:id="rId50"/>
    <p:sldLayoutId id="2147483792" r:id="rId51"/>
    <p:sldLayoutId id="2147483797" r:id="rId52"/>
  </p:sldLayoutIdLst>
  <p:txStyles>
    <p:titleStyle>
      <a:lvl1pPr algn="l" defTabSz="914415" rtl="0" eaLnBrk="1" latinLnBrk="0" hangingPunct="1">
        <a:lnSpc>
          <a:spcPct val="90000"/>
        </a:lnSpc>
        <a:spcBef>
          <a:spcPct val="0"/>
        </a:spcBef>
        <a:buNone/>
        <a:defRPr sz="4400" b="1" i="0" kern="1200">
          <a:solidFill>
            <a:schemeClr val="bg1"/>
          </a:solidFill>
          <a:latin typeface="Nexa Bold" panose="02000000000000000000" pitchFamily="2" charset="77"/>
          <a:ea typeface="+mj-ea"/>
          <a:cs typeface="+mj-cs"/>
        </a:defRPr>
      </a:lvl1pPr>
    </p:titleStyle>
    <p:body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it-IT"/>
      </a:defPPr>
      <a:lvl1pPr marL="0" algn="l" defTabSz="914415" rtl="0" eaLnBrk="1" latinLnBrk="0" hangingPunct="1">
        <a:defRPr sz="1801" kern="1200">
          <a:solidFill>
            <a:schemeClr val="tx1"/>
          </a:solidFill>
          <a:latin typeface="+mn-lt"/>
          <a:ea typeface="+mn-ea"/>
          <a:cs typeface="+mn-cs"/>
        </a:defRPr>
      </a:lvl1pPr>
      <a:lvl2pPr marL="457207" algn="l" defTabSz="914415" rtl="0" eaLnBrk="1" latinLnBrk="0" hangingPunct="1">
        <a:defRPr sz="1801" kern="1200">
          <a:solidFill>
            <a:schemeClr val="tx1"/>
          </a:solidFill>
          <a:latin typeface="+mn-lt"/>
          <a:ea typeface="+mn-ea"/>
          <a:cs typeface="+mn-cs"/>
        </a:defRPr>
      </a:lvl2pPr>
      <a:lvl3pPr marL="914415" algn="l" defTabSz="914415" rtl="0" eaLnBrk="1" latinLnBrk="0" hangingPunct="1">
        <a:defRPr sz="1801" kern="1200">
          <a:solidFill>
            <a:schemeClr val="tx1"/>
          </a:solidFill>
          <a:latin typeface="+mn-lt"/>
          <a:ea typeface="+mn-ea"/>
          <a:cs typeface="+mn-cs"/>
        </a:defRPr>
      </a:lvl3pPr>
      <a:lvl4pPr marL="1371621" algn="l" defTabSz="914415" rtl="0" eaLnBrk="1" latinLnBrk="0" hangingPunct="1">
        <a:defRPr sz="1801" kern="1200">
          <a:solidFill>
            <a:schemeClr val="tx1"/>
          </a:solidFill>
          <a:latin typeface="+mn-lt"/>
          <a:ea typeface="+mn-ea"/>
          <a:cs typeface="+mn-cs"/>
        </a:defRPr>
      </a:lvl4pPr>
      <a:lvl5pPr marL="1828829" algn="l" defTabSz="914415" rtl="0" eaLnBrk="1" latinLnBrk="0" hangingPunct="1">
        <a:defRPr sz="1801" kern="1200">
          <a:solidFill>
            <a:schemeClr val="tx1"/>
          </a:solidFill>
          <a:latin typeface="+mn-lt"/>
          <a:ea typeface="+mn-ea"/>
          <a:cs typeface="+mn-cs"/>
        </a:defRPr>
      </a:lvl5pPr>
      <a:lvl6pPr marL="2286036" algn="l" defTabSz="914415" rtl="0" eaLnBrk="1" latinLnBrk="0" hangingPunct="1">
        <a:defRPr sz="1801" kern="1200">
          <a:solidFill>
            <a:schemeClr val="tx1"/>
          </a:solidFill>
          <a:latin typeface="+mn-lt"/>
          <a:ea typeface="+mn-ea"/>
          <a:cs typeface="+mn-cs"/>
        </a:defRPr>
      </a:lvl6pPr>
      <a:lvl7pPr marL="2743244" algn="l" defTabSz="914415" rtl="0" eaLnBrk="1" latinLnBrk="0" hangingPunct="1">
        <a:defRPr sz="1801" kern="1200">
          <a:solidFill>
            <a:schemeClr val="tx1"/>
          </a:solidFill>
          <a:latin typeface="+mn-lt"/>
          <a:ea typeface="+mn-ea"/>
          <a:cs typeface="+mn-cs"/>
        </a:defRPr>
      </a:lvl7pPr>
      <a:lvl8pPr marL="3200451" algn="l" defTabSz="914415" rtl="0" eaLnBrk="1" latinLnBrk="0" hangingPunct="1">
        <a:defRPr sz="1801" kern="1200">
          <a:solidFill>
            <a:schemeClr val="tx1"/>
          </a:solidFill>
          <a:latin typeface="+mn-lt"/>
          <a:ea typeface="+mn-ea"/>
          <a:cs typeface="+mn-cs"/>
        </a:defRPr>
      </a:lvl8pPr>
      <a:lvl9pPr marL="3657657" algn="l" defTabSz="91441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43" userDrawn="1">
          <p15:clr>
            <a:srgbClr val="F26B43"/>
          </p15:clr>
        </p15:guide>
        <p15:guide id="2" pos="7401" userDrawn="1">
          <p15:clr>
            <a:srgbClr val="F26B43"/>
          </p15:clr>
        </p15:guide>
        <p15:guide id="3" pos="279" userDrawn="1">
          <p15:clr>
            <a:srgbClr val="F26B43"/>
          </p15:clr>
        </p15:guide>
        <p15:guide id="4" orient="horz" pos="595" userDrawn="1">
          <p15:clr>
            <a:srgbClr val="F26B43"/>
          </p15:clr>
        </p15:guide>
        <p15:guide id="5" orient="horz" pos="18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E17D23-4AC5-7A25-3E41-69F3992C3945}"/>
              </a:ext>
            </a:extLst>
          </p:cNvPr>
          <p:cNvSpPr/>
          <p:nvPr userDrawn="1"/>
        </p:nvSpPr>
        <p:spPr>
          <a:xfrm>
            <a:off x="0" y="6168978"/>
            <a:ext cx="12192000" cy="689022"/>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53A0B74E-8D4F-F94D-9AF8-9DD0BB2C8D7B}"/>
              </a:ext>
            </a:extLst>
          </p:cNvPr>
          <p:cNvSpPr txBox="1"/>
          <p:nvPr userDrawn="1"/>
        </p:nvSpPr>
        <p:spPr>
          <a:xfrm>
            <a:off x="11465761" y="6374989"/>
            <a:ext cx="566653" cy="276999"/>
          </a:xfrm>
          <a:prstGeom prst="rect">
            <a:avLst/>
          </a:prstGeom>
          <a:noFill/>
        </p:spPr>
        <p:txBody>
          <a:bodyPr wrap="square" rtlCol="0" anchor="ctr">
            <a:spAutoFit/>
          </a:bodyPr>
          <a:lstStyle/>
          <a:p>
            <a:pPr algn="ctr"/>
            <a:fld id="{3F40E5E2-6694-CF4B-8513-F37B68DACFCA}" type="slidenum">
              <a:rPr lang="it-IT" sz="1200" b="1" smtClean="0">
                <a:solidFill>
                  <a:schemeClr val="bg1"/>
                </a:solidFill>
              </a:rPr>
              <a:pPr algn="ctr"/>
              <a:t>‹N›</a:t>
            </a:fld>
            <a:endParaRPr lang="it-IT" sz="900" b="1" dirty="0">
              <a:solidFill>
                <a:schemeClr val="bg1"/>
              </a:solidFill>
            </a:endParaRPr>
          </a:p>
        </p:txBody>
      </p:sp>
      <p:cxnSp>
        <p:nvCxnSpPr>
          <p:cNvPr id="12" name="Connettore 1 11">
            <a:extLst>
              <a:ext uri="{FF2B5EF4-FFF2-40B4-BE49-F238E27FC236}">
                <a16:creationId xmlns:a16="http://schemas.microsoft.com/office/drawing/2014/main" id="{1A156630-A4C3-341F-29D6-F9F4CF6E20BA}"/>
              </a:ext>
            </a:extLst>
          </p:cNvPr>
          <p:cNvCxnSpPr/>
          <p:nvPr userDrawn="1"/>
        </p:nvCxnSpPr>
        <p:spPr>
          <a:xfrm>
            <a:off x="11288112" y="6320221"/>
            <a:ext cx="0" cy="381876"/>
          </a:xfrm>
          <a:prstGeom prst="line">
            <a:avLst/>
          </a:prstGeom>
          <a:ln w="22225" cap="rnd"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28C767F2-2EE2-8EAB-3EF4-8E218E56C953}"/>
              </a:ext>
            </a:extLst>
          </p:cNvPr>
          <p:cNvPicPr>
            <a:picLocks noChangeAspect="1"/>
          </p:cNvPicPr>
          <p:nvPr userDrawn="1"/>
        </p:nvPicPr>
        <p:blipFill>
          <a:blip r:embed="rId53"/>
          <a:stretch>
            <a:fillRect/>
          </a:stretch>
        </p:blipFill>
        <p:spPr>
          <a:xfrm>
            <a:off x="9312204" y="6334541"/>
            <a:ext cx="1612802" cy="353236"/>
          </a:xfrm>
          <a:prstGeom prst="rect">
            <a:avLst/>
          </a:prstGeom>
        </p:spPr>
      </p:pic>
    </p:spTree>
    <p:extLst>
      <p:ext uri="{BB962C8B-B14F-4D97-AF65-F5344CB8AC3E}">
        <p14:creationId xmlns:p14="http://schemas.microsoft.com/office/powerpoint/2010/main" val="344911495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Lst>
  <p:txStyles>
    <p:titleStyle>
      <a:lvl1pPr algn="l" defTabSz="914415" rtl="0" eaLnBrk="1" latinLnBrk="0" hangingPunct="1">
        <a:lnSpc>
          <a:spcPct val="90000"/>
        </a:lnSpc>
        <a:spcBef>
          <a:spcPct val="0"/>
        </a:spcBef>
        <a:buNone/>
        <a:defRPr sz="4400" b="1" i="0" kern="1200">
          <a:solidFill>
            <a:schemeClr val="bg1"/>
          </a:solidFill>
          <a:latin typeface="Nexa Bold" panose="02000000000000000000" pitchFamily="2" charset="77"/>
          <a:ea typeface="+mj-ea"/>
          <a:cs typeface="+mj-cs"/>
        </a:defRPr>
      </a:lvl1pPr>
    </p:titleStyle>
    <p:body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it-IT"/>
      </a:defPPr>
      <a:lvl1pPr marL="0" algn="l" defTabSz="914415" rtl="0" eaLnBrk="1" latinLnBrk="0" hangingPunct="1">
        <a:defRPr sz="1801" kern="1200">
          <a:solidFill>
            <a:schemeClr val="tx1"/>
          </a:solidFill>
          <a:latin typeface="+mn-lt"/>
          <a:ea typeface="+mn-ea"/>
          <a:cs typeface="+mn-cs"/>
        </a:defRPr>
      </a:lvl1pPr>
      <a:lvl2pPr marL="457207" algn="l" defTabSz="914415" rtl="0" eaLnBrk="1" latinLnBrk="0" hangingPunct="1">
        <a:defRPr sz="1801" kern="1200">
          <a:solidFill>
            <a:schemeClr val="tx1"/>
          </a:solidFill>
          <a:latin typeface="+mn-lt"/>
          <a:ea typeface="+mn-ea"/>
          <a:cs typeface="+mn-cs"/>
        </a:defRPr>
      </a:lvl2pPr>
      <a:lvl3pPr marL="914415" algn="l" defTabSz="914415" rtl="0" eaLnBrk="1" latinLnBrk="0" hangingPunct="1">
        <a:defRPr sz="1801" kern="1200">
          <a:solidFill>
            <a:schemeClr val="tx1"/>
          </a:solidFill>
          <a:latin typeface="+mn-lt"/>
          <a:ea typeface="+mn-ea"/>
          <a:cs typeface="+mn-cs"/>
        </a:defRPr>
      </a:lvl3pPr>
      <a:lvl4pPr marL="1371621" algn="l" defTabSz="914415" rtl="0" eaLnBrk="1" latinLnBrk="0" hangingPunct="1">
        <a:defRPr sz="1801" kern="1200">
          <a:solidFill>
            <a:schemeClr val="tx1"/>
          </a:solidFill>
          <a:latin typeface="+mn-lt"/>
          <a:ea typeface="+mn-ea"/>
          <a:cs typeface="+mn-cs"/>
        </a:defRPr>
      </a:lvl4pPr>
      <a:lvl5pPr marL="1828829" algn="l" defTabSz="914415" rtl="0" eaLnBrk="1" latinLnBrk="0" hangingPunct="1">
        <a:defRPr sz="1801" kern="1200">
          <a:solidFill>
            <a:schemeClr val="tx1"/>
          </a:solidFill>
          <a:latin typeface="+mn-lt"/>
          <a:ea typeface="+mn-ea"/>
          <a:cs typeface="+mn-cs"/>
        </a:defRPr>
      </a:lvl5pPr>
      <a:lvl6pPr marL="2286036" algn="l" defTabSz="914415" rtl="0" eaLnBrk="1" latinLnBrk="0" hangingPunct="1">
        <a:defRPr sz="1801" kern="1200">
          <a:solidFill>
            <a:schemeClr val="tx1"/>
          </a:solidFill>
          <a:latin typeface="+mn-lt"/>
          <a:ea typeface="+mn-ea"/>
          <a:cs typeface="+mn-cs"/>
        </a:defRPr>
      </a:lvl6pPr>
      <a:lvl7pPr marL="2743244" algn="l" defTabSz="914415" rtl="0" eaLnBrk="1" latinLnBrk="0" hangingPunct="1">
        <a:defRPr sz="1801" kern="1200">
          <a:solidFill>
            <a:schemeClr val="tx1"/>
          </a:solidFill>
          <a:latin typeface="+mn-lt"/>
          <a:ea typeface="+mn-ea"/>
          <a:cs typeface="+mn-cs"/>
        </a:defRPr>
      </a:lvl7pPr>
      <a:lvl8pPr marL="3200451" algn="l" defTabSz="914415" rtl="0" eaLnBrk="1" latinLnBrk="0" hangingPunct="1">
        <a:defRPr sz="1801" kern="1200">
          <a:solidFill>
            <a:schemeClr val="tx1"/>
          </a:solidFill>
          <a:latin typeface="+mn-lt"/>
          <a:ea typeface="+mn-ea"/>
          <a:cs typeface="+mn-cs"/>
        </a:defRPr>
      </a:lvl8pPr>
      <a:lvl9pPr marL="3657657" algn="l" defTabSz="91441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43">
          <p15:clr>
            <a:srgbClr val="F26B43"/>
          </p15:clr>
        </p15:guide>
        <p15:guide id="2" pos="7401">
          <p15:clr>
            <a:srgbClr val="F26B43"/>
          </p15:clr>
        </p15:guide>
        <p15:guide id="3" pos="279">
          <p15:clr>
            <a:srgbClr val="F26B43"/>
          </p15:clr>
        </p15:guide>
        <p15:guide id="4" orient="horz" pos="595">
          <p15:clr>
            <a:srgbClr val="F26B43"/>
          </p15:clr>
        </p15:guide>
        <p15:guide id="5" orient="horz" pos="18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3.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chart" Target="../charts/chart2.xml"/><Relationship Id="rId1" Type="http://schemas.openxmlformats.org/officeDocument/2006/relationships/slideLayout" Target="../slideLayouts/slideLayout41.xml"/><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4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21.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image" Target="../media/image74.emf"/><Relationship Id="rId1" Type="http://schemas.openxmlformats.org/officeDocument/2006/relationships/slideLayout" Target="../slideLayouts/slideLayout41.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g"/><Relationship Id="rId1" Type="http://schemas.openxmlformats.org/officeDocument/2006/relationships/slideLayout" Target="../slideLayouts/slideLayout4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chart" Target="../charts/chart7.xml"/><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chart" Target="../charts/chart8.xml"/><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jpg"/><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jpg"/><Relationship Id="rId1" Type="http://schemas.openxmlformats.org/officeDocument/2006/relationships/slideLayout" Target="../slideLayouts/slideLayout41.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4.xml"/><Relationship Id="rId5" Type="http://schemas.openxmlformats.org/officeDocument/2006/relationships/chart" Target="../charts/chart12.xml"/><Relationship Id="rId4" Type="http://schemas.openxmlformats.org/officeDocument/2006/relationships/chart" Target="../charts/char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4.jpg"/><Relationship Id="rId1" Type="http://schemas.openxmlformats.org/officeDocument/2006/relationships/slideLayout" Target="../slideLayouts/slideLayout41.xml"/><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09.png"/><Relationship Id="rId4"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41.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41.xml"/><Relationship Id="rId4" Type="http://schemas.openxmlformats.org/officeDocument/2006/relationships/image" Target="../media/image114.emf"/></Relationships>
</file>

<file path=ppt/slides/_rels/slide4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41.xml"/><Relationship Id="rId1" Type="http://schemas.openxmlformats.org/officeDocument/2006/relationships/tags" Target="../tags/tag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slideLayout" Target="../slideLayouts/slideLayout41.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emf"/><Relationship Id="rId2" Type="http://schemas.openxmlformats.org/officeDocument/2006/relationships/slideLayout" Target="../slideLayouts/slideLayout41.xml"/><Relationship Id="rId1" Type="http://schemas.openxmlformats.org/officeDocument/2006/relationships/tags" Target="../tags/tag1.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g"/><Relationship Id="rId1" Type="http://schemas.openxmlformats.org/officeDocument/2006/relationships/slideLayout" Target="../slideLayouts/slideLayout4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g"/><Relationship Id="rId1" Type="http://schemas.openxmlformats.org/officeDocument/2006/relationships/slideLayout" Target="../slideLayouts/slideLayout41.xml"/><Relationship Id="rId5" Type="http://schemas.openxmlformats.org/officeDocument/2006/relationships/image" Target="../media/image54.emf"/><Relationship Id="rId4" Type="http://schemas.openxmlformats.org/officeDocument/2006/relationships/image" Target="../media/image5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A0C563-CD64-A73F-8832-10B0C0347509}"/>
              </a:ext>
            </a:extLst>
          </p:cNvPr>
          <p:cNvSpPr>
            <a:spLocks noGrp="1"/>
          </p:cNvSpPr>
          <p:nvPr>
            <p:ph type="title"/>
          </p:nvPr>
        </p:nvSpPr>
        <p:spPr>
          <a:xfrm>
            <a:off x="2176041" y="4149102"/>
            <a:ext cx="9164235" cy="459988"/>
          </a:xfrm>
        </p:spPr>
        <p:txBody>
          <a:bodyPr/>
          <a:lstStyle/>
          <a:p>
            <a:r>
              <a:rPr lang="en-US" sz="2400" dirty="0"/>
              <a:t>Mid &amp; Small Virtual ITALY, Virgilio IR</a:t>
            </a:r>
            <a:endParaRPr lang="it-IT" sz="2400" dirty="0"/>
          </a:p>
        </p:txBody>
      </p:sp>
      <p:sp>
        <p:nvSpPr>
          <p:cNvPr id="3" name="Segnaposto testo 2">
            <a:extLst>
              <a:ext uri="{FF2B5EF4-FFF2-40B4-BE49-F238E27FC236}">
                <a16:creationId xmlns:a16="http://schemas.microsoft.com/office/drawing/2014/main" id="{7B6EAFDC-C029-D568-3CE2-BAAB33EC2E04}"/>
              </a:ext>
            </a:extLst>
          </p:cNvPr>
          <p:cNvSpPr>
            <a:spLocks noGrp="1"/>
          </p:cNvSpPr>
          <p:nvPr>
            <p:ph type="body" sz="quarter" idx="13"/>
          </p:nvPr>
        </p:nvSpPr>
        <p:spPr/>
        <p:txBody>
          <a:bodyPr/>
          <a:lstStyle/>
          <a:p>
            <a:r>
              <a:rPr lang="it-IT" sz="1800" dirty="0"/>
              <a:t>June 27th, 2023</a:t>
            </a:r>
          </a:p>
        </p:txBody>
      </p:sp>
    </p:spTree>
    <p:extLst>
      <p:ext uri="{BB962C8B-B14F-4D97-AF65-F5344CB8AC3E}">
        <p14:creationId xmlns:p14="http://schemas.microsoft.com/office/powerpoint/2010/main" val="367940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46C6FB8-DA59-E047-C23E-D49D83C34501}"/>
              </a:ext>
            </a:extLst>
          </p:cNvPr>
          <p:cNvSpPr>
            <a:spLocks noGrp="1"/>
          </p:cNvSpPr>
          <p:nvPr>
            <p:ph type="body" sz="quarter" idx="11"/>
          </p:nvPr>
        </p:nvSpPr>
        <p:spPr/>
        <p:txBody>
          <a:bodyPr/>
          <a:lstStyle/>
          <a:p>
            <a:r>
              <a:rPr lang="it-IT" dirty="0"/>
              <a:t>The Tech </a:t>
            </a:r>
            <a:r>
              <a:rPr lang="it-IT" dirty="0" err="1"/>
              <a:t>Ecosystem</a:t>
            </a:r>
            <a:r>
              <a:rPr lang="it-IT" dirty="0"/>
              <a:t>: ICT Sector </a:t>
            </a:r>
            <a:r>
              <a:rPr lang="it-IT" dirty="0" err="1"/>
              <a:t>Route</a:t>
            </a:r>
            <a:r>
              <a:rPr lang="it-IT" dirty="0"/>
              <a:t> To Market</a:t>
            </a:r>
          </a:p>
        </p:txBody>
      </p:sp>
      <p:sp>
        <p:nvSpPr>
          <p:cNvPr id="3" name="Rettangolo 2">
            <a:extLst>
              <a:ext uri="{FF2B5EF4-FFF2-40B4-BE49-F238E27FC236}">
                <a16:creationId xmlns:a16="http://schemas.microsoft.com/office/drawing/2014/main" id="{8953537A-8CA2-2E58-F597-DB20F6BB93A2}"/>
              </a:ext>
            </a:extLst>
          </p:cNvPr>
          <p:cNvSpPr/>
          <p:nvPr/>
        </p:nvSpPr>
        <p:spPr>
          <a:xfrm>
            <a:off x="442913" y="980592"/>
            <a:ext cx="6402021" cy="510575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Rettangolo 13">
            <a:extLst>
              <a:ext uri="{FF2B5EF4-FFF2-40B4-BE49-F238E27FC236}">
                <a16:creationId xmlns:a16="http://schemas.microsoft.com/office/drawing/2014/main" id="{592BAB68-AAB2-B02B-3FC8-A9D47550232D}"/>
              </a:ext>
            </a:extLst>
          </p:cNvPr>
          <p:cNvSpPr/>
          <p:nvPr/>
        </p:nvSpPr>
        <p:spPr>
          <a:xfrm>
            <a:off x="619775" y="5522809"/>
            <a:ext cx="4872015" cy="45886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latin typeface="Nexa Book" panose="02000000000000000000" pitchFamily="2" charset="77"/>
            </a:endParaRPr>
          </a:p>
        </p:txBody>
      </p:sp>
      <p:sp>
        <p:nvSpPr>
          <p:cNvPr id="15" name="Rettangolo 14">
            <a:extLst>
              <a:ext uri="{FF2B5EF4-FFF2-40B4-BE49-F238E27FC236}">
                <a16:creationId xmlns:a16="http://schemas.microsoft.com/office/drawing/2014/main" id="{A601B15D-6E27-DE2A-0B69-6EF007F2C3E8}"/>
              </a:ext>
            </a:extLst>
          </p:cNvPr>
          <p:cNvSpPr/>
          <p:nvPr/>
        </p:nvSpPr>
        <p:spPr>
          <a:xfrm>
            <a:off x="619773" y="4894725"/>
            <a:ext cx="6048637" cy="519977"/>
          </a:xfrm>
          <a:prstGeom prst="rect">
            <a:avLst/>
          </a:prstGeom>
          <a:solidFill>
            <a:schemeClr val="bg1"/>
          </a:solidFill>
          <a:ln w="19050">
            <a:solidFill>
              <a:srgbClr val="008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21BDB613-80BF-CDA8-F507-21678DD02969}"/>
              </a:ext>
            </a:extLst>
          </p:cNvPr>
          <p:cNvSpPr/>
          <p:nvPr/>
        </p:nvSpPr>
        <p:spPr>
          <a:xfrm>
            <a:off x="619773" y="4266640"/>
            <a:ext cx="6048627" cy="510909"/>
          </a:xfrm>
          <a:prstGeom prst="rect">
            <a:avLst/>
          </a:prstGeom>
          <a:solidFill>
            <a:schemeClr val="bg1"/>
          </a:solidFill>
          <a:ln w="19050">
            <a:solidFill>
              <a:srgbClr val="EB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1 17">
            <a:extLst>
              <a:ext uri="{FF2B5EF4-FFF2-40B4-BE49-F238E27FC236}">
                <a16:creationId xmlns:a16="http://schemas.microsoft.com/office/drawing/2014/main" id="{0BA162E2-29CD-B086-0387-EBF1DA40C15B}"/>
              </a:ext>
            </a:extLst>
          </p:cNvPr>
          <p:cNvCxnSpPr>
            <a:cxnSpLocks/>
          </p:cNvCxnSpPr>
          <p:nvPr/>
        </p:nvCxnSpPr>
        <p:spPr>
          <a:xfrm flipH="1">
            <a:off x="3582959" y="980594"/>
            <a:ext cx="4557" cy="5001080"/>
          </a:xfrm>
          <a:prstGeom prst="line">
            <a:avLst/>
          </a:prstGeom>
          <a:ln w="1270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68471655-4B3C-F1F4-0075-ABA5DE990454}"/>
              </a:ext>
            </a:extLst>
          </p:cNvPr>
          <p:cNvCxnSpPr>
            <a:cxnSpLocks/>
          </p:cNvCxnSpPr>
          <p:nvPr/>
        </p:nvCxnSpPr>
        <p:spPr>
          <a:xfrm>
            <a:off x="4921480" y="980594"/>
            <a:ext cx="0" cy="5001080"/>
          </a:xfrm>
          <a:prstGeom prst="line">
            <a:avLst/>
          </a:prstGeom>
          <a:ln w="1270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198357D0-AC31-6CA3-C7C1-325C8FBAE9A4}"/>
              </a:ext>
            </a:extLst>
          </p:cNvPr>
          <p:cNvSpPr txBox="1"/>
          <p:nvPr/>
        </p:nvSpPr>
        <p:spPr>
          <a:xfrm>
            <a:off x="338254" y="738678"/>
            <a:ext cx="1917562" cy="307777"/>
          </a:xfrm>
          <a:prstGeom prst="rect">
            <a:avLst/>
          </a:prstGeom>
          <a:noFill/>
        </p:spPr>
        <p:txBody>
          <a:bodyPr wrap="square">
            <a:spAutoFit/>
          </a:bodyPr>
          <a:lstStyle/>
          <a:p>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ROUTE TO MARKET</a:t>
            </a:r>
            <a:endParaRPr lang="it-IT" sz="1400" dirty="0"/>
          </a:p>
        </p:txBody>
      </p:sp>
      <p:cxnSp>
        <p:nvCxnSpPr>
          <p:cNvPr id="28" name="Connettore 1 27">
            <a:extLst>
              <a:ext uri="{FF2B5EF4-FFF2-40B4-BE49-F238E27FC236}">
                <a16:creationId xmlns:a16="http://schemas.microsoft.com/office/drawing/2014/main" id="{04F02CA2-2D4E-B4FA-5CAD-2EE7DF31B3E2}"/>
              </a:ext>
            </a:extLst>
          </p:cNvPr>
          <p:cNvCxnSpPr>
            <a:cxnSpLocks/>
          </p:cNvCxnSpPr>
          <p:nvPr/>
        </p:nvCxnSpPr>
        <p:spPr>
          <a:xfrm flipH="1">
            <a:off x="442913" y="6086349"/>
            <a:ext cx="6389426"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59E3253B-5E72-6EFF-C54F-5B8A3E4FAE7C}"/>
              </a:ext>
            </a:extLst>
          </p:cNvPr>
          <p:cNvSpPr txBox="1"/>
          <p:nvPr/>
        </p:nvSpPr>
        <p:spPr>
          <a:xfrm>
            <a:off x="7396416" y="5048738"/>
            <a:ext cx="4204684" cy="846386"/>
          </a:xfrm>
          <a:prstGeom prst="rect">
            <a:avLst/>
          </a:prstGeom>
          <a:noFill/>
        </p:spPr>
        <p:txBody>
          <a:bodyPr wrap="square" rtlCol="0">
            <a:spAutoFit/>
          </a:bodyPr>
          <a:lstStyle/>
          <a:p>
            <a:pPr lvl="0" algn="ctr">
              <a:defRPr/>
            </a:pPr>
            <a:r>
              <a:rPr lang="en-US" sz="700" dirty="0">
                <a:solidFill>
                  <a:prstClr val="black">
                    <a:lumMod val="75000"/>
                    <a:lumOff val="25000"/>
                  </a:prstClr>
                </a:solidFill>
              </a:rPr>
              <a:t>IDC figures for IT Clients - Advanced Solutions &amp; Smartphones - Euromonitor for other Consumer electronics</a:t>
            </a:r>
          </a:p>
          <a:p>
            <a:pPr lvl="0" algn="ctr">
              <a:defRPr/>
            </a:pPr>
            <a:r>
              <a:rPr lang="en-US" sz="700" dirty="0">
                <a:solidFill>
                  <a:prstClr val="black">
                    <a:lumMod val="75000"/>
                    <a:lumOff val="25000"/>
                  </a:prstClr>
                </a:solidFill>
              </a:rPr>
              <a:t>End-user consumption converted to </a:t>
            </a:r>
            <a:r>
              <a:rPr lang="en-US" sz="700" dirty="0" err="1">
                <a:solidFill>
                  <a:prstClr val="black">
                    <a:lumMod val="75000"/>
                    <a:lumOff val="25000"/>
                  </a:prstClr>
                </a:solidFill>
              </a:rPr>
              <a:t>distri</a:t>
            </a:r>
            <a:r>
              <a:rPr lang="en-US" sz="700" dirty="0">
                <a:solidFill>
                  <a:prstClr val="black">
                    <a:lumMod val="75000"/>
                    <a:lumOff val="25000"/>
                  </a:prstClr>
                </a:solidFill>
              </a:rPr>
              <a:t> price assuming average 15% margin for resellers/retailers</a:t>
            </a:r>
          </a:p>
          <a:p>
            <a:pPr lvl="0" algn="ctr">
              <a:defRPr/>
            </a:pPr>
            <a:r>
              <a:rPr lang="en-US" sz="700" dirty="0">
                <a:solidFill>
                  <a:prstClr val="black">
                    <a:lumMod val="75000"/>
                    <a:lumOff val="25000"/>
                  </a:prstClr>
                </a:solidFill>
              </a:rPr>
              <a:t>Conversion from Context panel sales to Total </a:t>
            </a:r>
            <a:r>
              <a:rPr lang="en-US" sz="700" dirty="0" err="1">
                <a:solidFill>
                  <a:prstClr val="black">
                    <a:lumMod val="75000"/>
                    <a:lumOff val="25000"/>
                  </a:prstClr>
                </a:solidFill>
              </a:rPr>
              <a:t>distri</a:t>
            </a:r>
            <a:r>
              <a:rPr lang="en-US" sz="700" dirty="0">
                <a:solidFill>
                  <a:prstClr val="black">
                    <a:lumMod val="75000"/>
                    <a:lumOff val="25000"/>
                  </a:prstClr>
                </a:solidFill>
              </a:rPr>
              <a:t> sales assuming Context Panel represents around 90% of total consolidated </a:t>
            </a:r>
            <a:r>
              <a:rPr lang="en-US" sz="700" dirty="0" err="1">
                <a:solidFill>
                  <a:prstClr val="black">
                    <a:lumMod val="75000"/>
                    <a:lumOff val="25000"/>
                  </a:prstClr>
                </a:solidFill>
              </a:rPr>
              <a:t>distri</a:t>
            </a:r>
            <a:r>
              <a:rPr lang="en-US" sz="700" dirty="0">
                <a:solidFill>
                  <a:prstClr val="black">
                    <a:lumMod val="75000"/>
                    <a:lumOff val="25000"/>
                  </a:prstClr>
                </a:solidFill>
              </a:rPr>
              <a:t> sales with differences for product categories</a:t>
            </a:r>
          </a:p>
          <a:p>
            <a:pPr lvl="0" algn="ctr">
              <a:defRPr/>
            </a:pPr>
            <a:r>
              <a:rPr lang="en-US" sz="700" dirty="0">
                <a:solidFill>
                  <a:prstClr val="black">
                    <a:lumMod val="75000"/>
                    <a:lumOff val="25000"/>
                  </a:prstClr>
                </a:solidFill>
              </a:rPr>
              <a:t>Adjustment applied to Context panel gross sales of 6.5% (from gross revenue to net revenue)</a:t>
            </a:r>
          </a:p>
          <a:p>
            <a:pPr lvl="0" algn="ctr">
              <a:defRPr/>
            </a:pPr>
            <a:r>
              <a:rPr lang="en-US" sz="700" dirty="0">
                <a:solidFill>
                  <a:prstClr val="black">
                    <a:lumMod val="75000"/>
                    <a:lumOff val="25000"/>
                  </a:prstClr>
                </a:solidFill>
              </a:rPr>
              <a:t>2023 end user market estimates by IDC &amp; Euromonitor as of December 2022</a:t>
            </a:r>
          </a:p>
          <a:p>
            <a:pPr lvl="0" algn="ctr">
              <a:defRPr/>
            </a:pPr>
            <a:r>
              <a:rPr lang="en-US" sz="700" dirty="0">
                <a:solidFill>
                  <a:prstClr val="black">
                    <a:lumMod val="75000"/>
                    <a:lumOff val="25000"/>
                  </a:prstClr>
                </a:solidFill>
              </a:rPr>
              <a:t>2023 </a:t>
            </a:r>
            <a:r>
              <a:rPr lang="en-US" sz="700" dirty="0" err="1">
                <a:solidFill>
                  <a:prstClr val="black">
                    <a:lumMod val="75000"/>
                    <a:lumOff val="25000"/>
                  </a:prstClr>
                </a:solidFill>
              </a:rPr>
              <a:t>distri</a:t>
            </a:r>
            <a:r>
              <a:rPr lang="en-US" sz="700" dirty="0">
                <a:solidFill>
                  <a:prstClr val="black">
                    <a:lumMod val="75000"/>
                    <a:lumOff val="25000"/>
                  </a:prstClr>
                </a:solidFill>
              </a:rPr>
              <a:t> sales estimated using a flat growth of 5%</a:t>
            </a:r>
            <a:endParaRPr kumimoji="0" lang="it-IT" sz="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3" name="CasellaDiTesto 32">
            <a:extLst>
              <a:ext uri="{FF2B5EF4-FFF2-40B4-BE49-F238E27FC236}">
                <a16:creationId xmlns:a16="http://schemas.microsoft.com/office/drawing/2014/main" id="{042C6F67-9A1E-3B7D-183F-E86CCBFFAA8C}"/>
              </a:ext>
            </a:extLst>
          </p:cNvPr>
          <p:cNvSpPr txBox="1"/>
          <p:nvPr/>
        </p:nvSpPr>
        <p:spPr>
          <a:xfrm>
            <a:off x="7178897" y="921794"/>
            <a:ext cx="4570191" cy="430887"/>
          </a:xfrm>
          <a:prstGeom prst="rect">
            <a:avLst/>
          </a:prstGeom>
          <a:noFill/>
        </p:spPr>
        <p:txBody>
          <a:bodyPr wrap="square">
            <a:spAutoFit/>
          </a:bodyPr>
          <a:lstStyle/>
          <a:p>
            <a:pPr algn="ctr"/>
            <a:r>
              <a:rPr lang="en-US" sz="1100" b="1" dirty="0">
                <a:solidFill>
                  <a:srgbClr val="004F90"/>
                </a:solidFill>
                <a:latin typeface="Nexa Bold" panose="02000000000000000000" pitchFamily="2" charset="77"/>
              </a:rPr>
              <a:t>ITALY-SPAIN-PORTUGAL: TOTAL ICT SPENDING AND SHARE</a:t>
            </a:r>
          </a:p>
          <a:p>
            <a:pPr algn="ctr"/>
            <a:r>
              <a:rPr lang="en-US" sz="1100" b="1" dirty="0">
                <a:solidFill>
                  <a:srgbClr val="004F90"/>
                </a:solidFill>
                <a:latin typeface="Nexa Bold" panose="02000000000000000000" pitchFamily="2" charset="77"/>
              </a:rPr>
              <a:t>OF DISTRIBUTORS (EX-WHITE GOODS)</a:t>
            </a:r>
          </a:p>
        </p:txBody>
      </p:sp>
      <p:sp>
        <p:nvSpPr>
          <p:cNvPr id="34" name="Segnaposto testo 3">
            <a:extLst>
              <a:ext uri="{FF2B5EF4-FFF2-40B4-BE49-F238E27FC236}">
                <a16:creationId xmlns:a16="http://schemas.microsoft.com/office/drawing/2014/main" id="{4E64BC0B-56ED-2183-192C-947697218A31}"/>
              </a:ext>
            </a:extLst>
          </p:cNvPr>
          <p:cNvSpPr txBox="1">
            <a:spLocks/>
          </p:cNvSpPr>
          <p:nvPr/>
        </p:nvSpPr>
        <p:spPr>
          <a:xfrm>
            <a:off x="550931" y="5648365"/>
            <a:ext cx="679504" cy="227181"/>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Total</a:t>
            </a:r>
          </a:p>
        </p:txBody>
      </p:sp>
      <p:sp>
        <p:nvSpPr>
          <p:cNvPr id="35" name="Segnaposto testo 3">
            <a:extLst>
              <a:ext uri="{FF2B5EF4-FFF2-40B4-BE49-F238E27FC236}">
                <a16:creationId xmlns:a16="http://schemas.microsoft.com/office/drawing/2014/main" id="{C59FB63B-72CD-BA03-FA00-401B5A215AFC}"/>
              </a:ext>
            </a:extLst>
          </p:cNvPr>
          <p:cNvSpPr txBox="1">
            <a:spLocks/>
          </p:cNvSpPr>
          <p:nvPr/>
        </p:nvSpPr>
        <p:spPr>
          <a:xfrm>
            <a:off x="559841" y="4982592"/>
            <a:ext cx="670601" cy="357615"/>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White Goods</a:t>
            </a:r>
          </a:p>
        </p:txBody>
      </p:sp>
      <p:sp>
        <p:nvSpPr>
          <p:cNvPr id="36" name="CasellaDiTesto 35">
            <a:extLst>
              <a:ext uri="{FF2B5EF4-FFF2-40B4-BE49-F238E27FC236}">
                <a16:creationId xmlns:a16="http://schemas.microsoft.com/office/drawing/2014/main" id="{1699D249-C33C-A7C8-2185-254B5B4A7F50}"/>
              </a:ext>
            </a:extLst>
          </p:cNvPr>
          <p:cNvSpPr txBox="1"/>
          <p:nvPr/>
        </p:nvSpPr>
        <p:spPr>
          <a:xfrm>
            <a:off x="5484591" y="4966738"/>
            <a:ext cx="1183805" cy="400110"/>
          </a:xfrm>
          <a:prstGeom prst="rect">
            <a:avLst/>
          </a:prstGeom>
          <a:noFill/>
        </p:spPr>
        <p:txBody>
          <a:bodyPr wrap="square" rtlCol="0">
            <a:spAutoFit/>
          </a:bodyPr>
          <a:lstStyle/>
          <a:p>
            <a:pPr algn="ctr"/>
            <a:r>
              <a:rPr lang="it-IT" sz="1000" b="1" dirty="0">
                <a:ln w="3175">
                  <a:noFill/>
                </a:ln>
                <a:solidFill>
                  <a:srgbClr val="008583"/>
                </a:solidFill>
                <a:latin typeface="Nexa Bold" panose="02000000000000000000" pitchFamily="2" charset="77"/>
              </a:rPr>
              <a:t>POTENTIAL GROWTH</a:t>
            </a:r>
          </a:p>
        </p:txBody>
      </p:sp>
      <p:sp>
        <p:nvSpPr>
          <p:cNvPr id="37" name="Segnaposto testo 3">
            <a:extLst>
              <a:ext uri="{FF2B5EF4-FFF2-40B4-BE49-F238E27FC236}">
                <a16:creationId xmlns:a16="http://schemas.microsoft.com/office/drawing/2014/main" id="{7908BB8E-B087-9B5B-DD19-1291CB90F8D2}"/>
              </a:ext>
            </a:extLst>
          </p:cNvPr>
          <p:cNvSpPr txBox="1">
            <a:spLocks/>
          </p:cNvSpPr>
          <p:nvPr/>
        </p:nvSpPr>
        <p:spPr>
          <a:xfrm>
            <a:off x="559843" y="4354507"/>
            <a:ext cx="670597" cy="357615"/>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ICT</a:t>
            </a:r>
          </a:p>
        </p:txBody>
      </p:sp>
      <p:sp>
        <p:nvSpPr>
          <p:cNvPr id="38" name="CasellaDiTesto 37">
            <a:extLst>
              <a:ext uri="{FF2B5EF4-FFF2-40B4-BE49-F238E27FC236}">
                <a16:creationId xmlns:a16="http://schemas.microsoft.com/office/drawing/2014/main" id="{65063AE4-84AA-9DE0-EA25-52922A09AB46}"/>
              </a:ext>
            </a:extLst>
          </p:cNvPr>
          <p:cNvSpPr txBox="1"/>
          <p:nvPr/>
        </p:nvSpPr>
        <p:spPr>
          <a:xfrm>
            <a:off x="5499004" y="4254561"/>
            <a:ext cx="1183828" cy="553998"/>
          </a:xfrm>
          <a:prstGeom prst="rect">
            <a:avLst/>
          </a:prstGeom>
          <a:noFill/>
          <a:ln w="12700">
            <a:noFill/>
          </a:ln>
        </p:spPr>
        <p:txBody>
          <a:bodyPr wrap="square" rtlCol="0" anchor="ctr">
            <a:spAutoFit/>
          </a:bodyPr>
          <a:lstStyle/>
          <a:p>
            <a:pPr algn="ctr"/>
            <a:r>
              <a:rPr lang="it-IT" sz="1000" b="1" dirty="0">
                <a:ln w="3175">
                  <a:noFill/>
                </a:ln>
                <a:solidFill>
                  <a:srgbClr val="EB5F0A"/>
                </a:solidFill>
                <a:latin typeface="Nexa Bold" panose="02000000000000000000" pitchFamily="2" charset="77"/>
              </a:rPr>
              <a:t>EXISTING</a:t>
            </a:r>
            <a:br>
              <a:rPr lang="it-IT" sz="1000" b="1" dirty="0">
                <a:ln w="3175">
                  <a:noFill/>
                </a:ln>
                <a:solidFill>
                  <a:srgbClr val="EB5F0A"/>
                </a:solidFill>
                <a:latin typeface="Nexa Bold" panose="02000000000000000000" pitchFamily="2" charset="77"/>
              </a:rPr>
            </a:br>
            <a:r>
              <a:rPr lang="it-IT" sz="1000" b="1" dirty="0">
                <a:ln w="3175">
                  <a:noFill/>
                </a:ln>
                <a:solidFill>
                  <a:srgbClr val="EB5F0A"/>
                </a:solidFill>
                <a:latin typeface="Nexa Bold" panose="02000000000000000000" pitchFamily="2" charset="77"/>
              </a:rPr>
              <a:t>ADDRESSABLE </a:t>
            </a:r>
          </a:p>
          <a:p>
            <a:pPr algn="ctr"/>
            <a:r>
              <a:rPr lang="it-IT" sz="1000" b="1" dirty="0">
                <a:ln w="3175">
                  <a:noFill/>
                </a:ln>
                <a:solidFill>
                  <a:srgbClr val="EB5F0A"/>
                </a:solidFill>
                <a:latin typeface="Nexa Bold" panose="02000000000000000000" pitchFamily="2" charset="77"/>
              </a:rPr>
              <a:t>MARKET</a:t>
            </a:r>
          </a:p>
        </p:txBody>
      </p:sp>
      <p:cxnSp>
        <p:nvCxnSpPr>
          <p:cNvPr id="39" name="Connettore 1 38">
            <a:extLst>
              <a:ext uri="{FF2B5EF4-FFF2-40B4-BE49-F238E27FC236}">
                <a16:creationId xmlns:a16="http://schemas.microsoft.com/office/drawing/2014/main" id="{4CCD1AAA-B2E1-0B7A-4648-4B3BEE8833E6}"/>
              </a:ext>
            </a:extLst>
          </p:cNvPr>
          <p:cNvCxnSpPr>
            <a:cxnSpLocks/>
          </p:cNvCxnSpPr>
          <p:nvPr/>
        </p:nvCxnSpPr>
        <p:spPr>
          <a:xfrm flipH="1">
            <a:off x="5490378" y="3900653"/>
            <a:ext cx="7206" cy="2081021"/>
          </a:xfrm>
          <a:prstGeom prst="line">
            <a:avLst/>
          </a:prstGeom>
          <a:ln w="1270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Segnaposto testo 3">
            <a:extLst>
              <a:ext uri="{FF2B5EF4-FFF2-40B4-BE49-F238E27FC236}">
                <a16:creationId xmlns:a16="http://schemas.microsoft.com/office/drawing/2014/main" id="{ADADB1F7-0D78-7DA1-1527-406DCF25DCFD}"/>
              </a:ext>
            </a:extLst>
          </p:cNvPr>
          <p:cNvSpPr txBox="1">
            <a:spLocks/>
          </p:cNvSpPr>
          <p:nvPr/>
        </p:nvSpPr>
        <p:spPr>
          <a:xfrm>
            <a:off x="1152125" y="4354507"/>
            <a:ext cx="2435389" cy="357615"/>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dirty="0">
                <a:latin typeface="+mn-lt"/>
              </a:rPr>
              <a:t>19.9 </a:t>
            </a:r>
            <a:r>
              <a:rPr lang="en-US" sz="1000" dirty="0">
                <a:latin typeface="+mn-lt"/>
              </a:rPr>
              <a:t>B/€</a:t>
            </a:r>
            <a:r>
              <a:rPr lang="en-US" sz="1500" b="1" dirty="0">
                <a:latin typeface="+mn-lt"/>
              </a:rPr>
              <a:t> </a:t>
            </a:r>
            <a:r>
              <a:rPr lang="en-US" sz="1200" dirty="0">
                <a:latin typeface="+mn-lt"/>
              </a:rPr>
              <a:t>(53%)</a:t>
            </a:r>
          </a:p>
        </p:txBody>
      </p:sp>
      <p:sp>
        <p:nvSpPr>
          <p:cNvPr id="41" name="Segnaposto testo 3">
            <a:extLst>
              <a:ext uri="{FF2B5EF4-FFF2-40B4-BE49-F238E27FC236}">
                <a16:creationId xmlns:a16="http://schemas.microsoft.com/office/drawing/2014/main" id="{83546388-3F13-CAAA-0FD9-D031101DD0C7}"/>
              </a:ext>
            </a:extLst>
          </p:cNvPr>
          <p:cNvSpPr txBox="1">
            <a:spLocks/>
          </p:cNvSpPr>
          <p:nvPr/>
        </p:nvSpPr>
        <p:spPr>
          <a:xfrm>
            <a:off x="1152125" y="4988352"/>
            <a:ext cx="2435389" cy="357615"/>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dirty="0">
                <a:latin typeface="+mn-lt"/>
              </a:rPr>
              <a:t>13.0 </a:t>
            </a:r>
            <a:r>
              <a:rPr lang="en-US" sz="1000" dirty="0">
                <a:latin typeface="+mn-lt"/>
              </a:rPr>
              <a:t>B/€</a:t>
            </a:r>
            <a:r>
              <a:rPr lang="en-US" sz="1600" dirty="0">
                <a:latin typeface="+mn-lt"/>
              </a:rPr>
              <a:t> </a:t>
            </a:r>
            <a:r>
              <a:rPr lang="en-US" sz="1200" dirty="0">
                <a:latin typeface="+mn-lt"/>
              </a:rPr>
              <a:t>(91%)</a:t>
            </a:r>
          </a:p>
        </p:txBody>
      </p:sp>
      <p:sp>
        <p:nvSpPr>
          <p:cNvPr id="42" name="Segnaposto testo 3">
            <a:extLst>
              <a:ext uri="{FF2B5EF4-FFF2-40B4-BE49-F238E27FC236}">
                <a16:creationId xmlns:a16="http://schemas.microsoft.com/office/drawing/2014/main" id="{B2FB3A15-1D45-E5DB-F5C9-733CA5FD4B55}"/>
              </a:ext>
            </a:extLst>
          </p:cNvPr>
          <p:cNvSpPr txBox="1">
            <a:spLocks/>
          </p:cNvSpPr>
          <p:nvPr/>
        </p:nvSpPr>
        <p:spPr>
          <a:xfrm>
            <a:off x="1152125" y="5591021"/>
            <a:ext cx="2435389"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32.9 </a:t>
            </a:r>
            <a:r>
              <a:rPr lang="en-US" sz="1000" b="1" dirty="0">
                <a:latin typeface="+mn-lt"/>
              </a:rPr>
              <a:t>B/€ (</a:t>
            </a:r>
            <a:r>
              <a:rPr lang="en-US" sz="1200" b="1" dirty="0">
                <a:latin typeface="+mn-lt"/>
              </a:rPr>
              <a:t>63%)</a:t>
            </a:r>
            <a:r>
              <a:rPr lang="en-US" sz="1000" b="1" dirty="0">
                <a:latin typeface="+mn-lt"/>
              </a:rPr>
              <a:t> </a:t>
            </a:r>
          </a:p>
        </p:txBody>
      </p:sp>
      <p:sp>
        <p:nvSpPr>
          <p:cNvPr id="43" name="Segnaposto testo 3">
            <a:extLst>
              <a:ext uri="{FF2B5EF4-FFF2-40B4-BE49-F238E27FC236}">
                <a16:creationId xmlns:a16="http://schemas.microsoft.com/office/drawing/2014/main" id="{6BEC4056-7190-CDF8-CDBF-ADB44173EE2C}"/>
              </a:ext>
            </a:extLst>
          </p:cNvPr>
          <p:cNvSpPr txBox="1">
            <a:spLocks/>
          </p:cNvSpPr>
          <p:nvPr/>
        </p:nvSpPr>
        <p:spPr>
          <a:xfrm>
            <a:off x="3794318" y="5591021"/>
            <a:ext cx="1112841"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19.1 </a:t>
            </a:r>
            <a:r>
              <a:rPr lang="en-US" sz="1000" b="1" dirty="0">
                <a:latin typeface="+mn-lt"/>
              </a:rPr>
              <a:t>B/€ </a:t>
            </a:r>
            <a:r>
              <a:rPr lang="en-US" sz="1200" b="1" dirty="0">
                <a:latin typeface="+mn-lt"/>
              </a:rPr>
              <a:t>(37%)  </a:t>
            </a:r>
          </a:p>
        </p:txBody>
      </p:sp>
      <p:sp>
        <p:nvSpPr>
          <p:cNvPr id="44" name="Segnaposto testo 3">
            <a:extLst>
              <a:ext uri="{FF2B5EF4-FFF2-40B4-BE49-F238E27FC236}">
                <a16:creationId xmlns:a16="http://schemas.microsoft.com/office/drawing/2014/main" id="{67B629D2-16D3-3854-F76B-38FBAF572C95}"/>
              </a:ext>
            </a:extLst>
          </p:cNvPr>
          <p:cNvSpPr txBox="1">
            <a:spLocks/>
          </p:cNvSpPr>
          <p:nvPr/>
        </p:nvSpPr>
        <p:spPr>
          <a:xfrm>
            <a:off x="4906146" y="4982482"/>
            <a:ext cx="592858"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14.3 B/€</a:t>
            </a:r>
          </a:p>
        </p:txBody>
      </p:sp>
      <p:sp>
        <p:nvSpPr>
          <p:cNvPr id="45" name="Segnaposto testo 3">
            <a:extLst>
              <a:ext uri="{FF2B5EF4-FFF2-40B4-BE49-F238E27FC236}">
                <a16:creationId xmlns:a16="http://schemas.microsoft.com/office/drawing/2014/main" id="{7684D298-7AFE-88BB-38FA-BE349DF28141}"/>
              </a:ext>
            </a:extLst>
          </p:cNvPr>
          <p:cNvSpPr txBox="1">
            <a:spLocks/>
          </p:cNvSpPr>
          <p:nvPr/>
        </p:nvSpPr>
        <p:spPr>
          <a:xfrm>
            <a:off x="4906146" y="4359028"/>
            <a:ext cx="592858"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latin typeface="+mn-lt"/>
              </a:rPr>
              <a:t>37.7 B/€</a:t>
            </a:r>
          </a:p>
        </p:txBody>
      </p:sp>
      <p:sp>
        <p:nvSpPr>
          <p:cNvPr id="46" name="Segnaposto testo 3">
            <a:extLst>
              <a:ext uri="{FF2B5EF4-FFF2-40B4-BE49-F238E27FC236}">
                <a16:creationId xmlns:a16="http://schemas.microsoft.com/office/drawing/2014/main" id="{B5DF84E5-F93C-FB78-06A2-5FF92D8C750F}"/>
              </a:ext>
            </a:extLst>
          </p:cNvPr>
          <p:cNvSpPr txBox="1">
            <a:spLocks/>
          </p:cNvSpPr>
          <p:nvPr/>
        </p:nvSpPr>
        <p:spPr>
          <a:xfrm>
            <a:off x="3795318" y="4982482"/>
            <a:ext cx="1109468"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dirty="0">
                <a:latin typeface="+mn-lt"/>
              </a:rPr>
              <a:t>1.3</a:t>
            </a:r>
            <a:r>
              <a:rPr lang="en-US" sz="1500" dirty="0">
                <a:latin typeface="+mn-lt"/>
              </a:rPr>
              <a:t> </a:t>
            </a:r>
            <a:r>
              <a:rPr lang="en-US" sz="1000" dirty="0">
                <a:latin typeface="+mn-lt"/>
              </a:rPr>
              <a:t>B/€</a:t>
            </a:r>
            <a:r>
              <a:rPr lang="en-US" sz="1500" dirty="0">
                <a:latin typeface="+mn-lt"/>
              </a:rPr>
              <a:t> </a:t>
            </a:r>
            <a:r>
              <a:rPr lang="en-US" sz="1200" dirty="0">
                <a:latin typeface="+mn-lt"/>
              </a:rPr>
              <a:t>(9%)</a:t>
            </a:r>
          </a:p>
        </p:txBody>
      </p:sp>
      <p:sp>
        <p:nvSpPr>
          <p:cNvPr id="51" name="Segnaposto testo 3">
            <a:extLst>
              <a:ext uri="{FF2B5EF4-FFF2-40B4-BE49-F238E27FC236}">
                <a16:creationId xmlns:a16="http://schemas.microsoft.com/office/drawing/2014/main" id="{6BF027B7-48C7-9AE6-666D-9880174A5DE5}"/>
              </a:ext>
            </a:extLst>
          </p:cNvPr>
          <p:cNvSpPr txBox="1">
            <a:spLocks/>
          </p:cNvSpPr>
          <p:nvPr/>
        </p:nvSpPr>
        <p:spPr>
          <a:xfrm>
            <a:off x="3795318" y="4359028"/>
            <a:ext cx="1109468" cy="3418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dirty="0">
                <a:latin typeface="+mn-lt"/>
              </a:rPr>
              <a:t>17.8</a:t>
            </a:r>
            <a:r>
              <a:rPr lang="en-US" sz="1500" dirty="0">
                <a:latin typeface="+mn-lt"/>
              </a:rPr>
              <a:t> </a:t>
            </a:r>
            <a:r>
              <a:rPr lang="en-US" sz="1000" dirty="0">
                <a:latin typeface="+mn-lt"/>
              </a:rPr>
              <a:t>B/€</a:t>
            </a:r>
            <a:r>
              <a:rPr lang="en-US" sz="1500" dirty="0">
                <a:latin typeface="+mn-lt"/>
              </a:rPr>
              <a:t> </a:t>
            </a:r>
            <a:r>
              <a:rPr lang="en-US" sz="1200" dirty="0">
                <a:latin typeface="+mn-lt"/>
              </a:rPr>
              <a:t>(47%)</a:t>
            </a:r>
          </a:p>
        </p:txBody>
      </p:sp>
      <p:sp>
        <p:nvSpPr>
          <p:cNvPr id="52" name="Rettangolo 51">
            <a:extLst>
              <a:ext uri="{FF2B5EF4-FFF2-40B4-BE49-F238E27FC236}">
                <a16:creationId xmlns:a16="http://schemas.microsoft.com/office/drawing/2014/main" id="{8459868D-B125-A318-52E1-872C7E2197A6}"/>
              </a:ext>
            </a:extLst>
          </p:cNvPr>
          <p:cNvSpPr/>
          <p:nvPr/>
        </p:nvSpPr>
        <p:spPr>
          <a:xfrm>
            <a:off x="4952037" y="5571383"/>
            <a:ext cx="499435" cy="361507"/>
          </a:xfrm>
          <a:prstGeom prst="rect">
            <a:avLst/>
          </a:prstGeom>
          <a:solidFill>
            <a:srgbClr val="005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Segnaposto testo 3">
            <a:extLst>
              <a:ext uri="{FF2B5EF4-FFF2-40B4-BE49-F238E27FC236}">
                <a16:creationId xmlns:a16="http://schemas.microsoft.com/office/drawing/2014/main" id="{EC1E549C-5A9E-30B9-7788-FE5641E7C1F0}"/>
              </a:ext>
            </a:extLst>
          </p:cNvPr>
          <p:cNvSpPr txBox="1">
            <a:spLocks/>
          </p:cNvSpPr>
          <p:nvPr/>
        </p:nvSpPr>
        <p:spPr>
          <a:xfrm>
            <a:off x="4934537" y="5609510"/>
            <a:ext cx="532629" cy="296653"/>
          </a:xfrm>
          <a:prstGeom prst="rect">
            <a:avLst/>
          </a:prstGeom>
          <a:noFill/>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solidFill>
                  <a:schemeClr val="bg1"/>
                </a:solidFill>
                <a:latin typeface="+mn-lt"/>
              </a:rPr>
              <a:t>52.0 B/€</a:t>
            </a:r>
          </a:p>
        </p:txBody>
      </p:sp>
      <p:grpSp>
        <p:nvGrpSpPr>
          <p:cNvPr id="6" name="Gruppo 5">
            <a:extLst>
              <a:ext uri="{FF2B5EF4-FFF2-40B4-BE49-F238E27FC236}">
                <a16:creationId xmlns:a16="http://schemas.microsoft.com/office/drawing/2014/main" id="{221A7767-2847-B761-CEAB-CCBEEEEDC47B}"/>
              </a:ext>
            </a:extLst>
          </p:cNvPr>
          <p:cNvGrpSpPr/>
          <p:nvPr/>
        </p:nvGrpSpPr>
        <p:grpSpPr>
          <a:xfrm>
            <a:off x="1147356" y="1199275"/>
            <a:ext cx="3757429" cy="2594648"/>
            <a:chOff x="696686" y="1780604"/>
            <a:chExt cx="4296454" cy="3283757"/>
          </a:xfrm>
        </p:grpSpPr>
        <p:sp>
          <p:nvSpPr>
            <p:cNvPr id="8" name="Rettangolo 7">
              <a:extLst>
                <a:ext uri="{FF2B5EF4-FFF2-40B4-BE49-F238E27FC236}">
                  <a16:creationId xmlns:a16="http://schemas.microsoft.com/office/drawing/2014/main" id="{E5DABD65-DDF6-044D-4F88-18256D9AEF77}"/>
                </a:ext>
              </a:extLst>
            </p:cNvPr>
            <p:cNvSpPr/>
            <p:nvPr/>
          </p:nvSpPr>
          <p:spPr>
            <a:xfrm rot="5400000">
              <a:off x="-311455" y="2788745"/>
              <a:ext cx="3283757" cy="1267475"/>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ttangolo 8">
              <a:extLst>
                <a:ext uri="{FF2B5EF4-FFF2-40B4-BE49-F238E27FC236}">
                  <a16:creationId xmlns:a16="http://schemas.microsoft.com/office/drawing/2014/main" id="{ADA31A99-9F3F-346D-0BF4-8B0B8B601AFF}"/>
                </a:ext>
              </a:extLst>
            </p:cNvPr>
            <p:cNvSpPr/>
            <p:nvPr/>
          </p:nvSpPr>
          <p:spPr>
            <a:xfrm rot="5400000">
              <a:off x="1190657" y="2788745"/>
              <a:ext cx="3283757" cy="1267475"/>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ttangolo 12">
              <a:extLst>
                <a:ext uri="{FF2B5EF4-FFF2-40B4-BE49-F238E27FC236}">
                  <a16:creationId xmlns:a16="http://schemas.microsoft.com/office/drawing/2014/main" id="{6092957C-B517-096E-8BB7-31532A38334A}"/>
                </a:ext>
              </a:extLst>
            </p:cNvPr>
            <p:cNvSpPr/>
            <p:nvPr/>
          </p:nvSpPr>
          <p:spPr>
            <a:xfrm rot="5400000">
              <a:off x="2717524" y="2788745"/>
              <a:ext cx="3283757" cy="1267475"/>
            </a:xfrm>
            <a:prstGeom prst="rect">
              <a:avLst/>
            </a:prstGeom>
            <a:solidFill>
              <a:schemeClr val="bg1"/>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54" name="Segnaposto testo 3">
            <a:extLst>
              <a:ext uri="{FF2B5EF4-FFF2-40B4-BE49-F238E27FC236}">
                <a16:creationId xmlns:a16="http://schemas.microsoft.com/office/drawing/2014/main" id="{12A0DF8B-9F56-13B0-D899-BE92A9465FBC}"/>
              </a:ext>
            </a:extLst>
          </p:cNvPr>
          <p:cNvSpPr txBox="1">
            <a:spLocks/>
          </p:cNvSpPr>
          <p:nvPr/>
        </p:nvSpPr>
        <p:spPr>
          <a:xfrm>
            <a:off x="3844506" y="1753178"/>
            <a:ext cx="1019168" cy="209154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1200" b="1" dirty="0">
                <a:latin typeface="+mn-lt"/>
              </a:rPr>
              <a:t>Vendor</a:t>
            </a:r>
            <a:br>
              <a:rPr lang="en-US" sz="1200" b="1" dirty="0">
                <a:latin typeface="+mn-lt"/>
              </a:rPr>
            </a:br>
            <a:br>
              <a:rPr lang="en-US" sz="1200" b="1" dirty="0">
                <a:latin typeface="+mn-lt"/>
              </a:rPr>
            </a:br>
            <a:br>
              <a:rPr lang="en-US" sz="1200" b="1" dirty="0">
                <a:latin typeface="+mn-lt"/>
              </a:rPr>
            </a:br>
            <a:r>
              <a:rPr lang="en-US" sz="1200" b="1" i="1" dirty="0">
                <a:solidFill>
                  <a:srgbClr val="005095"/>
                </a:solidFill>
                <a:latin typeface="+mn-lt"/>
              </a:rPr>
              <a:t>Distributor</a:t>
            </a:r>
            <a:br>
              <a:rPr lang="en-US" sz="1200" b="1" dirty="0">
                <a:latin typeface="+mn-lt"/>
              </a:rPr>
            </a:br>
            <a:br>
              <a:rPr lang="en-US" sz="1200" b="1" dirty="0">
                <a:latin typeface="+mn-lt"/>
              </a:rPr>
            </a:br>
            <a:br>
              <a:rPr lang="en-US" sz="1200" b="1" dirty="0">
                <a:latin typeface="+mn-lt"/>
              </a:rPr>
            </a:br>
            <a:r>
              <a:rPr lang="en-US" sz="1200" b="1" dirty="0">
                <a:latin typeface="+mn-lt"/>
              </a:rPr>
              <a:t>Reseller</a:t>
            </a:r>
            <a:br>
              <a:rPr lang="en-US" sz="1200" b="1" dirty="0">
                <a:latin typeface="+mn-lt"/>
              </a:rPr>
            </a:br>
            <a:br>
              <a:rPr lang="en-US" sz="1200" b="1" dirty="0">
                <a:latin typeface="+mn-lt"/>
              </a:rPr>
            </a:br>
            <a:br>
              <a:rPr lang="en-US" sz="1200" b="1" dirty="0">
                <a:latin typeface="+mn-lt"/>
              </a:rPr>
            </a:br>
            <a:r>
              <a:rPr lang="en-US" sz="1200" b="1" dirty="0">
                <a:latin typeface="+mn-lt"/>
              </a:rPr>
              <a:t>End User</a:t>
            </a:r>
          </a:p>
        </p:txBody>
      </p:sp>
      <p:sp>
        <p:nvSpPr>
          <p:cNvPr id="64" name="CasellaDiTesto 63">
            <a:extLst>
              <a:ext uri="{FF2B5EF4-FFF2-40B4-BE49-F238E27FC236}">
                <a16:creationId xmlns:a16="http://schemas.microsoft.com/office/drawing/2014/main" id="{3D275AFB-3E17-F673-D115-2EC3D5E2AC90}"/>
              </a:ext>
            </a:extLst>
          </p:cNvPr>
          <p:cNvSpPr txBox="1"/>
          <p:nvPr/>
        </p:nvSpPr>
        <p:spPr>
          <a:xfrm>
            <a:off x="1154682" y="1399210"/>
            <a:ext cx="1101130" cy="442424"/>
          </a:xfrm>
          <a:prstGeom prst="rect">
            <a:avLst/>
          </a:prstGeom>
          <a:noFill/>
        </p:spPr>
        <p:txBody>
          <a:bodyPr wrap="square">
            <a:spAutoFit/>
          </a:bodyPr>
          <a:lstStyle/>
          <a:p>
            <a:pPr algn="ct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Direct Channel</a:t>
            </a:r>
            <a:endParaRPr lang="it-IT" sz="1200" dirty="0"/>
          </a:p>
        </p:txBody>
      </p:sp>
      <p:sp>
        <p:nvSpPr>
          <p:cNvPr id="65" name="CasellaDiTesto 64">
            <a:extLst>
              <a:ext uri="{FF2B5EF4-FFF2-40B4-BE49-F238E27FC236}">
                <a16:creationId xmlns:a16="http://schemas.microsoft.com/office/drawing/2014/main" id="{1EEAB1A9-0137-ADE0-0E6D-6BA9C9672575}"/>
              </a:ext>
            </a:extLst>
          </p:cNvPr>
          <p:cNvSpPr txBox="1"/>
          <p:nvPr/>
        </p:nvSpPr>
        <p:spPr>
          <a:xfrm>
            <a:off x="2479082" y="1502443"/>
            <a:ext cx="1101130" cy="265455"/>
          </a:xfrm>
          <a:prstGeom prst="rect">
            <a:avLst/>
          </a:prstGeom>
          <a:noFill/>
        </p:spPr>
        <p:txBody>
          <a:bodyPr wrap="square">
            <a:spAutoFit/>
          </a:bodyPr>
          <a:lstStyle/>
          <a:p>
            <a:pPr algn="ct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1st TIER</a:t>
            </a:r>
            <a:endParaRPr lang="it-IT" sz="1200" dirty="0"/>
          </a:p>
        </p:txBody>
      </p:sp>
      <p:sp>
        <p:nvSpPr>
          <p:cNvPr id="66" name="CasellaDiTesto 65">
            <a:extLst>
              <a:ext uri="{FF2B5EF4-FFF2-40B4-BE49-F238E27FC236}">
                <a16:creationId xmlns:a16="http://schemas.microsoft.com/office/drawing/2014/main" id="{03092FB2-4F39-7277-0801-1CB38DBC6AF6}"/>
              </a:ext>
            </a:extLst>
          </p:cNvPr>
          <p:cNvSpPr txBox="1"/>
          <p:nvPr/>
        </p:nvSpPr>
        <p:spPr>
          <a:xfrm>
            <a:off x="3803525" y="1502443"/>
            <a:ext cx="1101130" cy="265455"/>
          </a:xfrm>
          <a:prstGeom prst="rect">
            <a:avLst/>
          </a:prstGeom>
          <a:noFill/>
        </p:spPr>
        <p:txBody>
          <a:bodyPr wrap="square">
            <a:spAutoFit/>
          </a:bodyPr>
          <a:lstStyle/>
          <a:p>
            <a:pPr algn="ct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2nd TIER</a:t>
            </a:r>
            <a:endParaRPr lang="it-IT" sz="1200" dirty="0"/>
          </a:p>
        </p:txBody>
      </p:sp>
      <p:cxnSp>
        <p:nvCxnSpPr>
          <p:cNvPr id="67" name="Connettore 1 66">
            <a:extLst>
              <a:ext uri="{FF2B5EF4-FFF2-40B4-BE49-F238E27FC236}">
                <a16:creationId xmlns:a16="http://schemas.microsoft.com/office/drawing/2014/main" id="{32CFFA31-7C89-660B-1932-7C1DFBFA3A4E}"/>
              </a:ext>
            </a:extLst>
          </p:cNvPr>
          <p:cNvCxnSpPr>
            <a:cxnSpLocks/>
          </p:cNvCxnSpPr>
          <p:nvPr/>
        </p:nvCxnSpPr>
        <p:spPr>
          <a:xfrm>
            <a:off x="4354090" y="3232490"/>
            <a:ext cx="0" cy="229505"/>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Connettore 1 67">
            <a:extLst>
              <a:ext uri="{FF2B5EF4-FFF2-40B4-BE49-F238E27FC236}">
                <a16:creationId xmlns:a16="http://schemas.microsoft.com/office/drawing/2014/main" id="{D021CFE1-5EB1-1191-1663-DF4ED992FEB1}"/>
              </a:ext>
            </a:extLst>
          </p:cNvPr>
          <p:cNvCxnSpPr>
            <a:cxnSpLocks/>
          </p:cNvCxnSpPr>
          <p:nvPr/>
        </p:nvCxnSpPr>
        <p:spPr>
          <a:xfrm>
            <a:off x="4354090" y="2692681"/>
            <a:ext cx="0" cy="229505"/>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69" name="Segnaposto testo 3">
            <a:extLst>
              <a:ext uri="{FF2B5EF4-FFF2-40B4-BE49-F238E27FC236}">
                <a16:creationId xmlns:a16="http://schemas.microsoft.com/office/drawing/2014/main" id="{363BA7FF-AD43-5112-531F-E5132885E857}"/>
              </a:ext>
            </a:extLst>
          </p:cNvPr>
          <p:cNvSpPr txBox="1">
            <a:spLocks/>
          </p:cNvSpPr>
          <p:nvPr/>
        </p:nvSpPr>
        <p:spPr>
          <a:xfrm>
            <a:off x="2521698" y="1753178"/>
            <a:ext cx="1019168" cy="209154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1200" b="1" dirty="0">
                <a:latin typeface="+mn-lt"/>
              </a:rPr>
              <a:t>Vendor</a:t>
            </a: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r>
              <a:rPr lang="en-US" sz="1200" b="1" dirty="0">
                <a:latin typeface="+mn-lt"/>
              </a:rPr>
              <a:t>Reseller</a:t>
            </a:r>
            <a:br>
              <a:rPr lang="en-US" sz="1200" b="1" dirty="0">
                <a:latin typeface="+mn-lt"/>
              </a:rPr>
            </a:br>
            <a:br>
              <a:rPr lang="en-US" sz="1200" b="1" dirty="0">
                <a:latin typeface="+mn-lt"/>
              </a:rPr>
            </a:br>
            <a:br>
              <a:rPr lang="en-US" sz="1200" b="1" dirty="0">
                <a:latin typeface="+mn-lt"/>
              </a:rPr>
            </a:br>
            <a:r>
              <a:rPr lang="en-US" sz="1200" b="1" dirty="0">
                <a:latin typeface="+mn-lt"/>
              </a:rPr>
              <a:t>End User</a:t>
            </a:r>
          </a:p>
        </p:txBody>
      </p:sp>
      <p:sp>
        <p:nvSpPr>
          <p:cNvPr id="70" name="Segnaposto testo 3">
            <a:extLst>
              <a:ext uri="{FF2B5EF4-FFF2-40B4-BE49-F238E27FC236}">
                <a16:creationId xmlns:a16="http://schemas.microsoft.com/office/drawing/2014/main" id="{0201B7C2-7C30-5420-CEA2-71FD622907F7}"/>
              </a:ext>
            </a:extLst>
          </p:cNvPr>
          <p:cNvSpPr txBox="1">
            <a:spLocks/>
          </p:cNvSpPr>
          <p:nvPr/>
        </p:nvSpPr>
        <p:spPr>
          <a:xfrm>
            <a:off x="1198891" y="1753178"/>
            <a:ext cx="1019168" cy="209154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1200" b="1" dirty="0">
                <a:latin typeface="+mn-lt"/>
              </a:rPr>
              <a:t>Vendor</a:t>
            </a: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br>
              <a:rPr lang="en-US" sz="1200" b="1" dirty="0">
                <a:latin typeface="+mn-lt"/>
              </a:rPr>
            </a:br>
            <a:r>
              <a:rPr lang="en-US" sz="1200" b="1" dirty="0">
                <a:latin typeface="+mn-lt"/>
              </a:rPr>
              <a:t>End User</a:t>
            </a:r>
          </a:p>
        </p:txBody>
      </p:sp>
      <p:cxnSp>
        <p:nvCxnSpPr>
          <p:cNvPr id="71" name="Connettore 1 70">
            <a:extLst>
              <a:ext uri="{FF2B5EF4-FFF2-40B4-BE49-F238E27FC236}">
                <a16:creationId xmlns:a16="http://schemas.microsoft.com/office/drawing/2014/main" id="{2C7B33D9-9ADF-6DE7-BBED-9AE764DD12A8}"/>
              </a:ext>
            </a:extLst>
          </p:cNvPr>
          <p:cNvCxnSpPr>
            <a:cxnSpLocks/>
          </p:cNvCxnSpPr>
          <p:nvPr/>
        </p:nvCxnSpPr>
        <p:spPr>
          <a:xfrm>
            <a:off x="1705247" y="2176207"/>
            <a:ext cx="0" cy="1251844"/>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Connettore 1 71">
            <a:extLst>
              <a:ext uri="{FF2B5EF4-FFF2-40B4-BE49-F238E27FC236}">
                <a16:creationId xmlns:a16="http://schemas.microsoft.com/office/drawing/2014/main" id="{818589E0-1992-BE58-6C5A-B450C2D99057}"/>
              </a:ext>
            </a:extLst>
          </p:cNvPr>
          <p:cNvCxnSpPr>
            <a:cxnSpLocks/>
          </p:cNvCxnSpPr>
          <p:nvPr/>
        </p:nvCxnSpPr>
        <p:spPr>
          <a:xfrm>
            <a:off x="3029647" y="2155887"/>
            <a:ext cx="0" cy="740675"/>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Connettore 1 72">
            <a:extLst>
              <a:ext uri="{FF2B5EF4-FFF2-40B4-BE49-F238E27FC236}">
                <a16:creationId xmlns:a16="http://schemas.microsoft.com/office/drawing/2014/main" id="{DEA83457-927E-17CC-B7C4-1B19DF96F168}"/>
              </a:ext>
            </a:extLst>
          </p:cNvPr>
          <p:cNvCxnSpPr>
            <a:cxnSpLocks/>
          </p:cNvCxnSpPr>
          <p:nvPr/>
        </p:nvCxnSpPr>
        <p:spPr>
          <a:xfrm>
            <a:off x="3029647" y="3232490"/>
            <a:ext cx="0" cy="229505"/>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Connettore 1 73">
            <a:extLst>
              <a:ext uri="{FF2B5EF4-FFF2-40B4-BE49-F238E27FC236}">
                <a16:creationId xmlns:a16="http://schemas.microsoft.com/office/drawing/2014/main" id="{4ACFF4B6-C408-EB82-1CC0-9AC939EC9AAA}"/>
              </a:ext>
            </a:extLst>
          </p:cNvPr>
          <p:cNvCxnSpPr>
            <a:cxnSpLocks/>
          </p:cNvCxnSpPr>
          <p:nvPr/>
        </p:nvCxnSpPr>
        <p:spPr>
          <a:xfrm>
            <a:off x="4352455" y="2135567"/>
            <a:ext cx="0" cy="225464"/>
          </a:xfrm>
          <a:prstGeom prst="line">
            <a:avLst/>
          </a:prstGeom>
          <a:ln w="22225">
            <a:solidFill>
              <a:srgbClr val="004F9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Connettore 1 75">
            <a:extLst>
              <a:ext uri="{FF2B5EF4-FFF2-40B4-BE49-F238E27FC236}">
                <a16:creationId xmlns:a16="http://schemas.microsoft.com/office/drawing/2014/main" id="{CFAB09DE-F98B-320D-EA68-194482FE286F}"/>
              </a:ext>
            </a:extLst>
          </p:cNvPr>
          <p:cNvCxnSpPr/>
          <p:nvPr/>
        </p:nvCxnSpPr>
        <p:spPr>
          <a:xfrm>
            <a:off x="4773168" y="2543549"/>
            <a:ext cx="2267712" cy="0"/>
          </a:xfrm>
          <a:prstGeom prst="line">
            <a:avLst/>
          </a:prstGeom>
          <a:ln w="22225">
            <a:solidFill>
              <a:srgbClr val="005095"/>
            </a:solidFill>
            <a:tailEnd type="triangle" w="lg" len="med"/>
          </a:ln>
        </p:spPr>
        <p:style>
          <a:lnRef idx="1">
            <a:schemeClr val="accent1"/>
          </a:lnRef>
          <a:fillRef idx="0">
            <a:schemeClr val="accent1"/>
          </a:fillRef>
          <a:effectRef idx="0">
            <a:schemeClr val="accent1"/>
          </a:effectRef>
          <a:fontRef idx="minor">
            <a:schemeClr val="tx1"/>
          </a:fontRef>
        </p:style>
      </p:cxnSp>
      <p:sp>
        <p:nvSpPr>
          <p:cNvPr id="77" name="Rettangolo con angoli arrotondati 76">
            <a:extLst>
              <a:ext uri="{FF2B5EF4-FFF2-40B4-BE49-F238E27FC236}">
                <a16:creationId xmlns:a16="http://schemas.microsoft.com/office/drawing/2014/main" id="{BFA14C59-7262-E859-2DBB-280B5317678D}"/>
              </a:ext>
            </a:extLst>
          </p:cNvPr>
          <p:cNvSpPr/>
          <p:nvPr/>
        </p:nvSpPr>
        <p:spPr>
          <a:xfrm>
            <a:off x="5275362" y="2339888"/>
            <a:ext cx="1188720" cy="409601"/>
          </a:xfrm>
          <a:prstGeom prst="roundRect">
            <a:avLst/>
          </a:prstGeom>
          <a:solidFill>
            <a:schemeClr val="bg1"/>
          </a:solidFill>
          <a:ln w="22225">
            <a:solidFill>
              <a:srgbClr val="005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8" name="Immagine 77">
            <a:extLst>
              <a:ext uri="{FF2B5EF4-FFF2-40B4-BE49-F238E27FC236}">
                <a16:creationId xmlns:a16="http://schemas.microsoft.com/office/drawing/2014/main" id="{51500A63-450D-0F3C-EC12-BFA329E1E020}"/>
              </a:ext>
            </a:extLst>
          </p:cNvPr>
          <p:cNvPicPr>
            <a:picLocks noChangeAspect="1"/>
          </p:cNvPicPr>
          <p:nvPr/>
        </p:nvPicPr>
        <p:blipFill>
          <a:blip r:embed="rId2"/>
          <a:stretch>
            <a:fillRect/>
          </a:stretch>
        </p:blipFill>
        <p:spPr>
          <a:xfrm>
            <a:off x="5395865" y="2436049"/>
            <a:ext cx="975901" cy="214050"/>
          </a:xfrm>
          <a:prstGeom prst="rect">
            <a:avLst/>
          </a:prstGeom>
        </p:spPr>
      </p:pic>
      <p:grpSp>
        <p:nvGrpSpPr>
          <p:cNvPr id="83" name="Gruppo 82">
            <a:extLst>
              <a:ext uri="{FF2B5EF4-FFF2-40B4-BE49-F238E27FC236}">
                <a16:creationId xmlns:a16="http://schemas.microsoft.com/office/drawing/2014/main" id="{536F2C6E-C8A4-7EF0-8632-C4093E34CB09}"/>
              </a:ext>
            </a:extLst>
          </p:cNvPr>
          <p:cNvGrpSpPr/>
          <p:nvPr/>
        </p:nvGrpSpPr>
        <p:grpSpPr>
          <a:xfrm>
            <a:off x="1520008" y="980595"/>
            <a:ext cx="370479" cy="461665"/>
            <a:chOff x="442913" y="1738042"/>
            <a:chExt cx="370479" cy="461665"/>
          </a:xfrm>
        </p:grpSpPr>
        <p:sp>
          <p:nvSpPr>
            <p:cNvPr id="84" name="Ovale 83">
              <a:extLst>
                <a:ext uri="{FF2B5EF4-FFF2-40B4-BE49-F238E27FC236}">
                  <a16:creationId xmlns:a16="http://schemas.microsoft.com/office/drawing/2014/main" id="{63F34C62-1CB7-A812-7748-8AB4CB4926F2}"/>
                </a:ext>
              </a:extLst>
            </p:cNvPr>
            <p:cNvSpPr/>
            <p:nvPr/>
          </p:nvSpPr>
          <p:spPr>
            <a:xfrm>
              <a:off x="442913" y="1783635"/>
              <a:ext cx="370479" cy="370479"/>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5" name="CasellaDiTesto 84">
              <a:extLst>
                <a:ext uri="{FF2B5EF4-FFF2-40B4-BE49-F238E27FC236}">
                  <a16:creationId xmlns:a16="http://schemas.microsoft.com/office/drawing/2014/main" id="{2CA49503-0C33-8E01-30D9-37766EC3ACEA}"/>
                </a:ext>
              </a:extLst>
            </p:cNvPr>
            <p:cNvSpPr txBox="1"/>
            <p:nvPr/>
          </p:nvSpPr>
          <p:spPr>
            <a:xfrm>
              <a:off x="442913" y="1738042"/>
              <a:ext cx="370479" cy="461665"/>
            </a:xfrm>
            <a:prstGeom prst="rect">
              <a:avLst/>
            </a:prstGeom>
            <a:noFill/>
          </p:spPr>
          <p:txBody>
            <a:bodyPr wrap="square" rtlCol="0" anchor="ctr">
              <a:spAutoFit/>
            </a:bodyPr>
            <a:lstStyle/>
            <a:p>
              <a:pPr algn="ctr"/>
              <a:r>
                <a:rPr lang="it-IT" sz="2400" b="1" dirty="0">
                  <a:solidFill>
                    <a:schemeClr val="bg1"/>
                  </a:solidFill>
                  <a:latin typeface="Nexa Bold" panose="02000000000000000000" pitchFamily="2" charset="77"/>
                </a:rPr>
                <a:t>1</a:t>
              </a:r>
            </a:p>
          </p:txBody>
        </p:sp>
      </p:grpSp>
      <p:grpSp>
        <p:nvGrpSpPr>
          <p:cNvPr id="86" name="Gruppo 85">
            <a:extLst>
              <a:ext uri="{FF2B5EF4-FFF2-40B4-BE49-F238E27FC236}">
                <a16:creationId xmlns:a16="http://schemas.microsoft.com/office/drawing/2014/main" id="{DC70E0CF-BCD1-23C3-DC92-DBA28366075B}"/>
              </a:ext>
            </a:extLst>
          </p:cNvPr>
          <p:cNvGrpSpPr/>
          <p:nvPr/>
        </p:nvGrpSpPr>
        <p:grpSpPr>
          <a:xfrm>
            <a:off x="4168851" y="980595"/>
            <a:ext cx="370479" cy="461665"/>
            <a:chOff x="4144651" y="1453002"/>
            <a:chExt cx="370479" cy="461665"/>
          </a:xfrm>
        </p:grpSpPr>
        <p:sp>
          <p:nvSpPr>
            <p:cNvPr id="87" name="Ovale 86">
              <a:extLst>
                <a:ext uri="{FF2B5EF4-FFF2-40B4-BE49-F238E27FC236}">
                  <a16:creationId xmlns:a16="http://schemas.microsoft.com/office/drawing/2014/main" id="{850347A2-8436-106D-4D93-6B8D16C47690}"/>
                </a:ext>
              </a:extLst>
            </p:cNvPr>
            <p:cNvSpPr/>
            <p:nvPr/>
          </p:nvSpPr>
          <p:spPr>
            <a:xfrm>
              <a:off x="4144651" y="1498595"/>
              <a:ext cx="370479" cy="370479"/>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8" name="CasellaDiTesto 87">
              <a:extLst>
                <a:ext uri="{FF2B5EF4-FFF2-40B4-BE49-F238E27FC236}">
                  <a16:creationId xmlns:a16="http://schemas.microsoft.com/office/drawing/2014/main" id="{A3D0119C-031C-1377-00A7-97ECC04501EC}"/>
                </a:ext>
              </a:extLst>
            </p:cNvPr>
            <p:cNvSpPr txBox="1"/>
            <p:nvPr/>
          </p:nvSpPr>
          <p:spPr>
            <a:xfrm>
              <a:off x="4144651" y="1453002"/>
              <a:ext cx="370479" cy="461665"/>
            </a:xfrm>
            <a:prstGeom prst="rect">
              <a:avLst/>
            </a:prstGeom>
            <a:noFill/>
          </p:spPr>
          <p:txBody>
            <a:bodyPr wrap="square" rtlCol="0" anchor="ctr">
              <a:spAutoFit/>
            </a:bodyPr>
            <a:lstStyle/>
            <a:p>
              <a:pPr algn="ctr"/>
              <a:r>
                <a:rPr lang="it-IT" sz="2400" b="1" dirty="0">
                  <a:solidFill>
                    <a:schemeClr val="bg1"/>
                  </a:solidFill>
                  <a:latin typeface="Nexa Bold" panose="02000000000000000000" pitchFamily="2" charset="77"/>
                </a:rPr>
                <a:t>3</a:t>
              </a:r>
            </a:p>
          </p:txBody>
        </p:sp>
      </p:grpSp>
      <p:grpSp>
        <p:nvGrpSpPr>
          <p:cNvPr id="89" name="Gruppo 88">
            <a:extLst>
              <a:ext uri="{FF2B5EF4-FFF2-40B4-BE49-F238E27FC236}">
                <a16:creationId xmlns:a16="http://schemas.microsoft.com/office/drawing/2014/main" id="{F445B472-10B3-EA34-B86B-582FE5740F78}"/>
              </a:ext>
            </a:extLst>
          </p:cNvPr>
          <p:cNvGrpSpPr/>
          <p:nvPr/>
        </p:nvGrpSpPr>
        <p:grpSpPr>
          <a:xfrm>
            <a:off x="2844408" y="980595"/>
            <a:ext cx="370479" cy="461665"/>
            <a:chOff x="442913" y="3035909"/>
            <a:chExt cx="370479" cy="461665"/>
          </a:xfrm>
        </p:grpSpPr>
        <p:sp>
          <p:nvSpPr>
            <p:cNvPr id="90" name="Ovale 89">
              <a:extLst>
                <a:ext uri="{FF2B5EF4-FFF2-40B4-BE49-F238E27FC236}">
                  <a16:creationId xmlns:a16="http://schemas.microsoft.com/office/drawing/2014/main" id="{28E8B69A-F917-5F69-2C4D-88625EC3F07C}"/>
                </a:ext>
              </a:extLst>
            </p:cNvPr>
            <p:cNvSpPr/>
            <p:nvPr/>
          </p:nvSpPr>
          <p:spPr>
            <a:xfrm>
              <a:off x="442913" y="3081502"/>
              <a:ext cx="370479" cy="370479"/>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1" name="CasellaDiTesto 90">
              <a:extLst>
                <a:ext uri="{FF2B5EF4-FFF2-40B4-BE49-F238E27FC236}">
                  <a16:creationId xmlns:a16="http://schemas.microsoft.com/office/drawing/2014/main" id="{B370604D-2506-E3C8-973E-40E19ED8DC2E}"/>
                </a:ext>
              </a:extLst>
            </p:cNvPr>
            <p:cNvSpPr txBox="1"/>
            <p:nvPr/>
          </p:nvSpPr>
          <p:spPr>
            <a:xfrm>
              <a:off x="442913" y="3035909"/>
              <a:ext cx="370479" cy="461665"/>
            </a:xfrm>
            <a:prstGeom prst="rect">
              <a:avLst/>
            </a:prstGeom>
            <a:noFill/>
          </p:spPr>
          <p:txBody>
            <a:bodyPr wrap="square" rtlCol="0" anchor="ctr">
              <a:spAutoFit/>
            </a:bodyPr>
            <a:lstStyle/>
            <a:p>
              <a:pPr algn="ctr"/>
              <a:r>
                <a:rPr lang="it-IT" sz="2400" b="1" dirty="0">
                  <a:solidFill>
                    <a:schemeClr val="bg1"/>
                  </a:solidFill>
                  <a:latin typeface="Nexa Bold" panose="02000000000000000000" pitchFamily="2" charset="77"/>
                </a:rPr>
                <a:t>2</a:t>
              </a:r>
            </a:p>
          </p:txBody>
        </p:sp>
      </p:grpSp>
      <p:cxnSp>
        <p:nvCxnSpPr>
          <p:cNvPr id="99" name="Connettore 1 98">
            <a:extLst>
              <a:ext uri="{FF2B5EF4-FFF2-40B4-BE49-F238E27FC236}">
                <a16:creationId xmlns:a16="http://schemas.microsoft.com/office/drawing/2014/main" id="{2F413615-9BEF-FA7F-93BA-6AD1F981B84B}"/>
              </a:ext>
            </a:extLst>
          </p:cNvPr>
          <p:cNvCxnSpPr>
            <a:cxnSpLocks/>
          </p:cNvCxnSpPr>
          <p:nvPr/>
        </p:nvCxnSpPr>
        <p:spPr>
          <a:xfrm flipH="1">
            <a:off x="1123149" y="980594"/>
            <a:ext cx="21602" cy="5001080"/>
          </a:xfrm>
          <a:prstGeom prst="line">
            <a:avLst/>
          </a:prstGeom>
          <a:ln w="1270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Connettore 1 99">
            <a:extLst>
              <a:ext uri="{FF2B5EF4-FFF2-40B4-BE49-F238E27FC236}">
                <a16:creationId xmlns:a16="http://schemas.microsoft.com/office/drawing/2014/main" id="{62BD2AF7-2D19-12CD-C444-634682320F5D}"/>
              </a:ext>
            </a:extLst>
          </p:cNvPr>
          <p:cNvCxnSpPr>
            <a:cxnSpLocks/>
          </p:cNvCxnSpPr>
          <p:nvPr/>
        </p:nvCxnSpPr>
        <p:spPr>
          <a:xfrm>
            <a:off x="3795320" y="980594"/>
            <a:ext cx="8205" cy="5001080"/>
          </a:xfrm>
          <a:prstGeom prst="line">
            <a:avLst/>
          </a:prstGeom>
          <a:ln w="12700"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1" name="Rettangolo 100">
            <a:extLst>
              <a:ext uri="{FF2B5EF4-FFF2-40B4-BE49-F238E27FC236}">
                <a16:creationId xmlns:a16="http://schemas.microsoft.com/office/drawing/2014/main" id="{E1992275-09DA-C076-9204-305082BCA108}"/>
              </a:ext>
            </a:extLst>
          </p:cNvPr>
          <p:cNvSpPr/>
          <p:nvPr/>
        </p:nvSpPr>
        <p:spPr>
          <a:xfrm>
            <a:off x="619774" y="3900654"/>
            <a:ext cx="4887358" cy="24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Segnaposto testo 3">
            <a:extLst>
              <a:ext uri="{FF2B5EF4-FFF2-40B4-BE49-F238E27FC236}">
                <a16:creationId xmlns:a16="http://schemas.microsoft.com/office/drawing/2014/main" id="{CB678F02-4CF2-FAAC-BB7B-03B7D3A50C2E}"/>
              </a:ext>
            </a:extLst>
          </p:cNvPr>
          <p:cNvSpPr txBox="1">
            <a:spLocks/>
          </p:cNvSpPr>
          <p:nvPr/>
        </p:nvSpPr>
        <p:spPr>
          <a:xfrm>
            <a:off x="1152125" y="3911181"/>
            <a:ext cx="3764988" cy="24449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500" b="1" dirty="0">
                <a:latin typeface="+mn-lt"/>
              </a:rPr>
              <a:t>in 2022</a:t>
            </a:r>
          </a:p>
        </p:txBody>
      </p:sp>
      <p:graphicFrame>
        <p:nvGraphicFramePr>
          <p:cNvPr id="5" name="Grafico 4">
            <a:extLst>
              <a:ext uri="{FF2B5EF4-FFF2-40B4-BE49-F238E27FC236}">
                <a16:creationId xmlns:a16="http://schemas.microsoft.com/office/drawing/2014/main" id="{27DC2207-165E-B952-084F-AC198206C818}"/>
              </a:ext>
            </a:extLst>
          </p:cNvPr>
          <p:cNvGraphicFramePr>
            <a:graphicFrameLocks/>
          </p:cNvGraphicFramePr>
          <p:nvPr>
            <p:extLst>
              <p:ext uri="{D42A27DB-BD31-4B8C-83A1-F6EECF244321}">
                <p14:modId xmlns:p14="http://schemas.microsoft.com/office/powerpoint/2010/main" val="1650693724"/>
              </p:ext>
            </p:extLst>
          </p:nvPr>
        </p:nvGraphicFramePr>
        <p:xfrm>
          <a:off x="7058250" y="1352680"/>
          <a:ext cx="4690841" cy="3614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339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elettronico, screenshot&#10;&#10;Descrizione generata automaticamente">
            <a:extLst>
              <a:ext uri="{FF2B5EF4-FFF2-40B4-BE49-F238E27FC236}">
                <a16:creationId xmlns:a16="http://schemas.microsoft.com/office/drawing/2014/main" id="{56E3E928-A7A5-8AB2-F2F0-6CB2E7059306}"/>
              </a:ext>
            </a:extLst>
          </p:cNvPr>
          <p:cNvPicPr>
            <a:picLocks noChangeAspect="1"/>
          </p:cNvPicPr>
          <p:nvPr/>
        </p:nvPicPr>
        <p:blipFill>
          <a:blip r:embed="rId2"/>
          <a:stretch>
            <a:fillRect/>
          </a:stretch>
        </p:blipFill>
        <p:spPr>
          <a:xfrm>
            <a:off x="442912" y="1198177"/>
            <a:ext cx="11306168" cy="2464744"/>
          </a:xfrm>
          <a:prstGeom prst="rect">
            <a:avLst/>
          </a:prstGeom>
        </p:spPr>
      </p:pic>
      <p:sp>
        <p:nvSpPr>
          <p:cNvPr id="14" name="Rettangolo 13">
            <a:extLst>
              <a:ext uri="{FF2B5EF4-FFF2-40B4-BE49-F238E27FC236}">
                <a16:creationId xmlns:a16="http://schemas.microsoft.com/office/drawing/2014/main" id="{6AE6BC9C-6C5A-A54B-60F9-893D0A921794}"/>
              </a:ext>
            </a:extLst>
          </p:cNvPr>
          <p:cNvSpPr/>
          <p:nvPr/>
        </p:nvSpPr>
        <p:spPr>
          <a:xfrm>
            <a:off x="442912" y="2959571"/>
            <a:ext cx="11306169" cy="2886904"/>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Segnaposto testo 1">
            <a:extLst>
              <a:ext uri="{FF2B5EF4-FFF2-40B4-BE49-F238E27FC236}">
                <a16:creationId xmlns:a16="http://schemas.microsoft.com/office/drawing/2014/main" id="{5935B587-6695-F635-681B-8300A28D9FA7}"/>
              </a:ext>
            </a:extLst>
          </p:cNvPr>
          <p:cNvSpPr>
            <a:spLocks noGrp="1"/>
          </p:cNvSpPr>
          <p:nvPr>
            <p:ph type="body" sz="quarter" idx="11"/>
          </p:nvPr>
        </p:nvSpPr>
        <p:spPr/>
        <p:txBody>
          <a:bodyPr/>
          <a:lstStyle/>
          <a:p>
            <a:r>
              <a:rPr lang="it-IT" dirty="0"/>
              <a:t>The </a:t>
            </a:r>
            <a:r>
              <a:rPr lang="it-IT" dirty="0" err="1"/>
              <a:t>Evolution</a:t>
            </a:r>
            <a:r>
              <a:rPr lang="it-IT" dirty="0"/>
              <a:t> of the Market</a:t>
            </a:r>
          </a:p>
        </p:txBody>
      </p:sp>
      <p:sp>
        <p:nvSpPr>
          <p:cNvPr id="3" name="CasellaDiTesto 2">
            <a:extLst>
              <a:ext uri="{FF2B5EF4-FFF2-40B4-BE49-F238E27FC236}">
                <a16:creationId xmlns:a16="http://schemas.microsoft.com/office/drawing/2014/main" id="{F7FEEAAC-546B-05CA-7EB3-E777EBB5AB26}"/>
              </a:ext>
            </a:extLst>
          </p:cNvPr>
          <p:cNvSpPr txBox="1"/>
          <p:nvPr/>
        </p:nvSpPr>
        <p:spPr>
          <a:xfrm>
            <a:off x="356007" y="757664"/>
            <a:ext cx="10487614" cy="369332"/>
          </a:xfrm>
          <a:prstGeom prst="rect">
            <a:avLst/>
          </a:prstGeom>
          <a:noFill/>
        </p:spPr>
        <p:txBody>
          <a:bodyPr wrap="square">
            <a:spAutoFit/>
          </a:bodyPr>
          <a:lstStyle/>
          <a:p>
            <a:r>
              <a:rPr lang="en-US" b="1" dirty="0">
                <a:solidFill>
                  <a:srgbClr val="004F90"/>
                </a:solidFill>
                <a:latin typeface="Nexa Bold" panose="02000000000000000000" pitchFamily="2" charset="77"/>
              </a:rPr>
              <a:t>For distributors there is a history and a future that speaks of growth</a:t>
            </a:r>
          </a:p>
        </p:txBody>
      </p:sp>
      <p:sp>
        <p:nvSpPr>
          <p:cNvPr id="4" name="CasellaDiTesto 3">
            <a:extLst>
              <a:ext uri="{FF2B5EF4-FFF2-40B4-BE49-F238E27FC236}">
                <a16:creationId xmlns:a16="http://schemas.microsoft.com/office/drawing/2014/main" id="{23CEACA8-4179-A1AE-D43E-7F7B5DC91A5D}"/>
              </a:ext>
            </a:extLst>
          </p:cNvPr>
          <p:cNvSpPr txBox="1"/>
          <p:nvPr/>
        </p:nvSpPr>
        <p:spPr>
          <a:xfrm>
            <a:off x="442913" y="3381170"/>
            <a:ext cx="2384315" cy="1600438"/>
          </a:xfrm>
          <a:prstGeom prst="rect">
            <a:avLst/>
          </a:prstGeom>
          <a:noFill/>
        </p:spPr>
        <p:txBody>
          <a:bodyPr wrap="square" anchor="t">
            <a:spAutoFit/>
          </a:bodyPr>
          <a:lstStyle/>
          <a:p>
            <a:pPr algn="ctr">
              <a:defRPr/>
            </a:pPr>
            <a:r>
              <a:rPr lang="it-IT" sz="1400" b="1" dirty="0">
                <a:solidFill>
                  <a:schemeClr val="tx1">
                    <a:lumMod val="75000"/>
                    <a:lumOff val="25000"/>
                  </a:schemeClr>
                </a:solidFill>
                <a:cs typeface="Calibri" panose="020F0502020204030204" pitchFamily="34" charset="0"/>
              </a:rPr>
              <a:t>Innovation -</a:t>
            </a:r>
            <a:r>
              <a:rPr lang="it-IT" sz="1400" dirty="0">
                <a:solidFill>
                  <a:schemeClr val="tx1">
                    <a:lumMod val="75000"/>
                    <a:lumOff val="25000"/>
                  </a:schemeClr>
                </a:solidFill>
                <a:cs typeface="Calibri" panose="020F0502020204030204" pitchFamily="34" charset="0"/>
              </a:rPr>
              <a:t> </a:t>
            </a:r>
            <a:r>
              <a:rPr lang="en-US" sz="1400" dirty="0">
                <a:solidFill>
                  <a:schemeClr val="tx1">
                    <a:lumMod val="75000"/>
                    <a:lumOff val="25000"/>
                  </a:schemeClr>
                </a:solidFill>
                <a:cs typeface="Calibri" panose="020F0502020204030204" pitchFamily="34" charset="0"/>
              </a:rPr>
              <a:t>F</a:t>
            </a:r>
            <a:r>
              <a:rPr lang="en-US" sz="1400" dirty="0">
                <a:solidFill>
                  <a:schemeClr val="tx1">
                    <a:lumMod val="75000"/>
                    <a:lumOff val="25000"/>
                  </a:schemeClr>
                </a:solidFill>
              </a:rPr>
              <a:t>rom Analog to Digital: a growing number </a:t>
            </a:r>
            <a:br>
              <a:rPr lang="en-US" sz="1400" dirty="0">
                <a:solidFill>
                  <a:schemeClr val="tx1">
                    <a:lumMod val="75000"/>
                    <a:lumOff val="25000"/>
                  </a:schemeClr>
                </a:solidFill>
              </a:rPr>
            </a:br>
            <a:r>
              <a:rPr lang="en-US" sz="1400" dirty="0">
                <a:solidFill>
                  <a:schemeClr val="tx1">
                    <a:lumMod val="75000"/>
                    <a:lumOff val="25000"/>
                  </a:schemeClr>
                </a:solidFill>
              </a:rPr>
              <a:t>of digital technologies transforming former analog markets and providing further long-term opportunities </a:t>
            </a:r>
            <a:br>
              <a:rPr lang="en-US" sz="1400" dirty="0">
                <a:solidFill>
                  <a:schemeClr val="tx1">
                    <a:lumMod val="75000"/>
                    <a:lumOff val="25000"/>
                  </a:schemeClr>
                </a:solidFill>
              </a:rPr>
            </a:br>
            <a:r>
              <a:rPr lang="en-US" sz="1400" dirty="0">
                <a:solidFill>
                  <a:schemeClr val="tx1">
                    <a:lumMod val="75000"/>
                    <a:lumOff val="25000"/>
                  </a:schemeClr>
                </a:solidFill>
              </a:rPr>
              <a:t>for </a:t>
            </a:r>
            <a:r>
              <a:rPr lang="en-US" sz="1400" dirty="0" err="1">
                <a:solidFill>
                  <a:schemeClr val="tx1">
                    <a:lumMod val="75000"/>
                    <a:lumOff val="25000"/>
                  </a:schemeClr>
                </a:solidFill>
              </a:rPr>
              <a:t>distris</a:t>
            </a:r>
            <a:r>
              <a:rPr lang="en-US" sz="1400" dirty="0">
                <a:solidFill>
                  <a:schemeClr val="tx1">
                    <a:lumMod val="75000"/>
                    <a:lumOff val="25000"/>
                  </a:schemeClr>
                </a:solidFill>
              </a:rPr>
              <a:t>. </a:t>
            </a:r>
            <a:endParaRPr kumimoji="0" lang="it-IT" sz="1400" u="none" strike="noStrike" kern="1200" cap="none" spc="0" normalizeH="0" baseline="0" noProof="0" dirty="0">
              <a:ln>
                <a:noFill/>
              </a:ln>
              <a:solidFill>
                <a:schemeClr val="tx1">
                  <a:lumMod val="75000"/>
                  <a:lumOff val="25000"/>
                </a:schemeClr>
              </a:solidFill>
              <a:effectLst/>
              <a:uLnTx/>
              <a:uFillTx/>
              <a:cs typeface="Calibri" panose="020F0502020204030204" pitchFamily="34" charset="0"/>
            </a:endParaRPr>
          </a:p>
        </p:txBody>
      </p:sp>
      <p:sp>
        <p:nvSpPr>
          <p:cNvPr id="5" name="CasellaDiTesto 4">
            <a:extLst>
              <a:ext uri="{FF2B5EF4-FFF2-40B4-BE49-F238E27FC236}">
                <a16:creationId xmlns:a16="http://schemas.microsoft.com/office/drawing/2014/main" id="{031676BD-05C9-E45B-477C-B5393DA9223A}"/>
              </a:ext>
            </a:extLst>
          </p:cNvPr>
          <p:cNvSpPr txBox="1"/>
          <p:nvPr/>
        </p:nvSpPr>
        <p:spPr>
          <a:xfrm>
            <a:off x="2844845" y="3381170"/>
            <a:ext cx="1975845" cy="738664"/>
          </a:xfrm>
          <a:prstGeom prst="rect">
            <a:avLst/>
          </a:prstGeom>
          <a:noFill/>
        </p:spPr>
        <p:txBody>
          <a:bodyPr wrap="square" anchor="t">
            <a:spAutoFit/>
          </a:bodyPr>
          <a:lstStyle/>
          <a:p>
            <a:pPr algn="ctr">
              <a:defRPr/>
            </a:pPr>
            <a:r>
              <a:rPr kumimoji="0" lang="en-US" sz="1400" b="1"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GDP growth trend </a:t>
            </a:r>
            <a:r>
              <a:rPr kumimoji="0" lang="en-US" sz="1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in Advanced </a:t>
            </a:r>
            <a:r>
              <a:rPr lang="en-US" sz="1400" dirty="0">
                <a:solidFill>
                  <a:schemeClr val="tx1">
                    <a:lumMod val="75000"/>
                    <a:lumOff val="25000"/>
                  </a:schemeClr>
                </a:solidFill>
                <a:latin typeface="Calibri" panose="020F0502020204030204" pitchFamily="34" charset="0"/>
                <a:cs typeface="Calibri" panose="020F0502020204030204" pitchFamily="34" charset="0"/>
              </a:rPr>
              <a:t>E</a:t>
            </a:r>
            <a:r>
              <a:rPr kumimoji="0" lang="en-US" sz="14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conomy</a:t>
            </a:r>
            <a:r>
              <a:rPr kumimoji="0" lang="en-US" sz="1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Countries</a:t>
            </a:r>
            <a:endParaRPr kumimoji="0" lang="it-IT" sz="1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CCD0BD68-CF5B-B6AF-BA45-D2C6F6F79434}"/>
              </a:ext>
            </a:extLst>
          </p:cNvPr>
          <p:cNvSpPr txBox="1"/>
          <p:nvPr/>
        </p:nvSpPr>
        <p:spPr>
          <a:xfrm>
            <a:off x="4835999" y="3381170"/>
            <a:ext cx="2535313" cy="2246769"/>
          </a:xfrm>
          <a:prstGeom prst="rect">
            <a:avLst/>
          </a:prstGeom>
          <a:noFill/>
        </p:spPr>
        <p:txBody>
          <a:bodyPr wrap="square" anchor="t">
            <a:spAutoFit/>
          </a:bodyPr>
          <a:lstStyle/>
          <a:p>
            <a:pPr algn="ctr">
              <a:defRPr/>
            </a:pPr>
            <a:r>
              <a:rPr lang="en-US" sz="1400" b="1" spc="-30" dirty="0">
                <a:solidFill>
                  <a:schemeClr val="tx1">
                    <a:lumMod val="75000"/>
                    <a:lumOff val="25000"/>
                  </a:schemeClr>
                </a:solidFill>
                <a:ea typeface="Times New Roman" panose="02020603050405020304" pitchFamily="18" charset="0"/>
                <a:cs typeface="Calibri" panose="020F0502020204030204" pitchFamily="34" charset="0"/>
              </a:rPr>
              <a:t>GDP &amp; ICT Spending - </a:t>
            </a:r>
            <a:r>
              <a:rPr lang="it-IT" sz="1400" spc="-30" dirty="0" err="1">
                <a:solidFill>
                  <a:schemeClr val="tx1">
                    <a:lumMod val="75000"/>
                    <a:lumOff val="25000"/>
                  </a:schemeClr>
                </a:solidFill>
              </a:rPr>
              <a:t>Digitalization</a:t>
            </a:r>
            <a:r>
              <a:rPr lang="it-IT" sz="1400" spc="-30" dirty="0">
                <a:solidFill>
                  <a:schemeClr val="tx1">
                    <a:lumMod val="75000"/>
                    <a:lumOff val="25000"/>
                  </a:schemeClr>
                </a:solidFill>
              </a:rPr>
              <a:t> </a:t>
            </a:r>
            <a:r>
              <a:rPr lang="it-IT" sz="1400" spc="-30" dirty="0" err="1">
                <a:solidFill>
                  <a:schemeClr val="tx1">
                    <a:lumMod val="75000"/>
                    <a:lumOff val="25000"/>
                  </a:schemeClr>
                </a:solidFill>
              </a:rPr>
              <a:t>is</a:t>
            </a:r>
            <a:r>
              <a:rPr lang="it-IT" sz="1400" spc="-30" dirty="0">
                <a:solidFill>
                  <a:schemeClr val="tx1">
                    <a:lumMod val="75000"/>
                    <a:lumOff val="25000"/>
                  </a:schemeClr>
                </a:solidFill>
              </a:rPr>
              <a:t> </a:t>
            </a:r>
            <a:r>
              <a:rPr lang="it-IT" sz="1400" spc="-30" dirty="0" err="1">
                <a:solidFill>
                  <a:schemeClr val="tx1">
                    <a:lumMod val="75000"/>
                    <a:lumOff val="25000"/>
                  </a:schemeClr>
                </a:solidFill>
              </a:rPr>
              <a:t>now</a:t>
            </a:r>
            <a:r>
              <a:rPr lang="it-IT" sz="1400" spc="-30" dirty="0">
                <a:solidFill>
                  <a:schemeClr val="tx1">
                    <a:lumMod val="75000"/>
                    <a:lumOff val="25000"/>
                  </a:schemeClr>
                </a:solidFill>
              </a:rPr>
              <a:t> a </a:t>
            </a:r>
            <a:r>
              <a:rPr lang="it-IT" sz="1400" spc="-30" dirty="0" err="1">
                <a:solidFill>
                  <a:schemeClr val="tx1">
                    <a:lumMod val="75000"/>
                    <a:lumOff val="25000"/>
                  </a:schemeClr>
                </a:solidFill>
              </a:rPr>
              <a:t>prerequisite</a:t>
            </a:r>
            <a:r>
              <a:rPr lang="it-IT" sz="1400" spc="-30" dirty="0">
                <a:solidFill>
                  <a:schemeClr val="tx1">
                    <a:lumMod val="75000"/>
                    <a:lumOff val="25000"/>
                  </a:schemeClr>
                </a:solidFill>
              </a:rPr>
              <a:t> for </a:t>
            </a:r>
            <a:r>
              <a:rPr lang="it-IT" sz="1400" spc="-30" dirty="0" err="1">
                <a:solidFill>
                  <a:schemeClr val="tx1">
                    <a:lumMod val="75000"/>
                    <a:lumOff val="25000"/>
                  </a:schemeClr>
                </a:solidFill>
              </a:rPr>
              <a:t>competitiveness</a:t>
            </a:r>
            <a:r>
              <a:rPr lang="it-IT" sz="1400" spc="-30" dirty="0">
                <a:solidFill>
                  <a:schemeClr val="tx1">
                    <a:lumMod val="75000"/>
                    <a:lumOff val="25000"/>
                  </a:schemeClr>
                </a:solidFill>
              </a:rPr>
              <a:t> of countries: </a:t>
            </a:r>
            <a:r>
              <a:rPr lang="en-US" sz="1400" spc="-30" dirty="0">
                <a:solidFill>
                  <a:schemeClr val="tx1">
                    <a:lumMod val="75000"/>
                    <a:lumOff val="25000"/>
                  </a:schemeClr>
                </a:solidFill>
              </a:rPr>
              <a:t>the pandemic has brought ICT to the forefront as a critical enabler.  </a:t>
            </a:r>
            <a:r>
              <a:rPr lang="en-US" sz="1400" spc="-30" dirty="0">
                <a:solidFill>
                  <a:schemeClr val="tx1">
                    <a:lumMod val="75000"/>
                    <a:lumOff val="25000"/>
                  </a:schemeClr>
                </a:solidFill>
                <a:ea typeface="Times New Roman" panose="02020603050405020304" pitchFamily="18" charset="0"/>
                <a:cs typeface="Calibri" panose="020F0502020204030204" pitchFamily="34" charset="0"/>
              </a:rPr>
              <a:t>W</a:t>
            </a:r>
            <a:r>
              <a:rPr lang="it-IT" sz="1400" spc="-30" dirty="0">
                <a:solidFill>
                  <a:schemeClr val="tx1">
                    <a:lumMod val="75000"/>
                    <a:lumOff val="25000"/>
                  </a:schemeClr>
                </a:solidFill>
              </a:rPr>
              <a:t>e operate in the </a:t>
            </a:r>
            <a:r>
              <a:rPr lang="it-IT" sz="1400" spc="-30" dirty="0" err="1">
                <a:solidFill>
                  <a:schemeClr val="tx1">
                    <a:lumMod val="75000"/>
                    <a:lumOff val="25000"/>
                  </a:schemeClr>
                </a:solidFill>
              </a:rPr>
              <a:t>three</a:t>
            </a:r>
            <a:r>
              <a:rPr lang="it-IT" sz="1400" spc="-30" dirty="0">
                <a:solidFill>
                  <a:schemeClr val="tx1">
                    <a:lumMod val="75000"/>
                    <a:lumOff val="25000"/>
                  </a:schemeClr>
                </a:solidFill>
              </a:rPr>
              <a:t> EU </a:t>
            </a:r>
            <a:r>
              <a:rPr lang="it-IT" sz="1400" spc="-30" dirty="0" err="1">
                <a:solidFill>
                  <a:schemeClr val="tx1">
                    <a:lumMod val="75000"/>
                    <a:lumOff val="25000"/>
                  </a:schemeClr>
                </a:solidFill>
              </a:rPr>
              <a:t>Member</a:t>
            </a:r>
            <a:r>
              <a:rPr lang="it-IT" sz="1400" spc="-30" dirty="0">
                <a:solidFill>
                  <a:schemeClr val="tx1">
                    <a:lumMod val="75000"/>
                    <a:lumOff val="25000"/>
                  </a:schemeClr>
                </a:solidFill>
              </a:rPr>
              <a:t> States with the </a:t>
            </a:r>
            <a:r>
              <a:rPr lang="it-IT" sz="1400" spc="-30" dirty="0" err="1">
                <a:solidFill>
                  <a:schemeClr val="tx1">
                    <a:lumMod val="75000"/>
                    <a:lumOff val="25000"/>
                  </a:schemeClr>
                </a:solidFill>
              </a:rPr>
              <a:t>lowest</a:t>
            </a:r>
            <a:r>
              <a:rPr lang="it-IT" sz="1400" spc="-30" dirty="0">
                <a:solidFill>
                  <a:schemeClr val="tx1">
                    <a:lumMod val="75000"/>
                    <a:lumOff val="25000"/>
                  </a:schemeClr>
                </a:solidFill>
              </a:rPr>
              <a:t> ratio of ICT spending on GDP and governments are </a:t>
            </a:r>
            <a:r>
              <a:rPr lang="it-IT" sz="1400" spc="-30" dirty="0" err="1">
                <a:solidFill>
                  <a:schemeClr val="tx1">
                    <a:lumMod val="75000"/>
                    <a:lumOff val="25000"/>
                  </a:schemeClr>
                </a:solidFill>
              </a:rPr>
              <a:t>pushing</a:t>
            </a:r>
            <a:r>
              <a:rPr lang="it-IT" sz="1400" spc="-30" dirty="0">
                <a:solidFill>
                  <a:schemeClr val="tx1">
                    <a:lumMod val="75000"/>
                    <a:lumOff val="25000"/>
                  </a:schemeClr>
                </a:solidFill>
              </a:rPr>
              <a:t> hard to close </a:t>
            </a:r>
            <a:r>
              <a:rPr lang="it-IT" sz="1400" spc="-30" dirty="0" err="1">
                <a:solidFill>
                  <a:schemeClr val="tx1">
                    <a:lumMod val="75000"/>
                    <a:lumOff val="25000"/>
                  </a:schemeClr>
                </a:solidFill>
              </a:rPr>
              <a:t>this</a:t>
            </a:r>
            <a:r>
              <a:rPr lang="it-IT" sz="1400" spc="-30" dirty="0">
                <a:solidFill>
                  <a:schemeClr val="tx1">
                    <a:lumMod val="75000"/>
                    <a:lumOff val="25000"/>
                  </a:schemeClr>
                </a:solidFill>
              </a:rPr>
              <a:t> gap. </a:t>
            </a:r>
            <a:endParaRPr lang="en-US" sz="1400" b="1" spc="-30" dirty="0">
              <a:solidFill>
                <a:schemeClr val="tx1">
                  <a:lumMod val="75000"/>
                  <a:lumOff val="25000"/>
                </a:schemeClr>
              </a:solidFill>
              <a:ea typeface="Times New Roman" panose="02020603050405020304" pitchFamily="18" charset="0"/>
              <a:cs typeface="Calibri" panose="020F0502020204030204" pitchFamily="34" charset="0"/>
            </a:endParaRPr>
          </a:p>
        </p:txBody>
      </p:sp>
      <p:sp>
        <p:nvSpPr>
          <p:cNvPr id="7" name="CasellaDiTesto 6">
            <a:extLst>
              <a:ext uri="{FF2B5EF4-FFF2-40B4-BE49-F238E27FC236}">
                <a16:creationId xmlns:a16="http://schemas.microsoft.com/office/drawing/2014/main" id="{C665B152-CD5B-385C-5A4D-2314F0BA129D}"/>
              </a:ext>
            </a:extLst>
          </p:cNvPr>
          <p:cNvSpPr txBox="1"/>
          <p:nvPr/>
        </p:nvSpPr>
        <p:spPr>
          <a:xfrm>
            <a:off x="7371312" y="3381170"/>
            <a:ext cx="2318074" cy="2246769"/>
          </a:xfrm>
          <a:prstGeom prst="rect">
            <a:avLst/>
          </a:prstGeom>
          <a:noFill/>
        </p:spPr>
        <p:txBody>
          <a:bodyPr wrap="square" anchor="t">
            <a:spAutoFit/>
          </a:bodyPr>
          <a:lstStyle/>
          <a:p>
            <a:pPr algn="ctr"/>
            <a:r>
              <a:rPr lang="en-US" sz="1400" spc="-3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Resilient industry thanks to the s</a:t>
            </a:r>
            <a:r>
              <a:rPr lang="en-US" sz="1400" spc="-3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trategic role of distribution in the IT value chain. </a:t>
            </a:r>
            <a:r>
              <a:rPr lang="en-US" sz="1400" spc="-3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Vendors focusing on winning the IP war and outsourcing everything else. </a:t>
            </a:r>
            <a:r>
              <a:rPr lang="en-US" sz="1400" b="1" spc="-3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Tech wholesaling </a:t>
            </a:r>
            <a:r>
              <a:rPr lang="en-US" sz="1400" spc="-3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is the growing </a:t>
            </a:r>
            <a:r>
              <a:rPr lang="en-US" sz="1400" b="1" spc="-3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preferred go-to-market strategy </a:t>
            </a:r>
            <a:r>
              <a:rPr lang="en-US" sz="1400" spc="-3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of tech manufacturers that look to increase efficiency.</a:t>
            </a:r>
            <a:endParaRPr lang="it-IT" sz="1400" spc="-3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EDF3A8A2-BC83-F06E-5EC8-047CB385724B}"/>
              </a:ext>
            </a:extLst>
          </p:cNvPr>
          <p:cNvSpPr txBox="1"/>
          <p:nvPr/>
        </p:nvSpPr>
        <p:spPr>
          <a:xfrm>
            <a:off x="9809021" y="3381170"/>
            <a:ext cx="1953267" cy="523220"/>
          </a:xfrm>
          <a:prstGeom prst="rect">
            <a:avLst/>
          </a:prstGeom>
          <a:noFill/>
        </p:spPr>
        <p:txBody>
          <a:bodyPr wrap="square" anchor="t">
            <a:spAutoFit/>
          </a:bodyPr>
          <a:lstStyle/>
          <a:p>
            <a:pPr lvl="0" algn="ct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Distributor's ability to gain </a:t>
            </a:r>
            <a:r>
              <a:rPr lang="en-US" sz="1400" b="1" dirty="0">
                <a:solidFill>
                  <a:schemeClr val="tx1">
                    <a:lumMod val="75000"/>
                    <a:lumOff val="25000"/>
                  </a:schemeClr>
                </a:solidFill>
                <a:latin typeface="Calibri" panose="020F0502020204030204" pitchFamily="34" charset="0"/>
                <a:cs typeface="Calibri" panose="020F0502020204030204" pitchFamily="34" charset="0"/>
              </a:rPr>
              <a:t>market share</a:t>
            </a:r>
            <a:endParaRPr lang="it-IT" sz="1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0" name="Ovale 29">
            <a:extLst>
              <a:ext uri="{FF2B5EF4-FFF2-40B4-BE49-F238E27FC236}">
                <a16:creationId xmlns:a16="http://schemas.microsoft.com/office/drawing/2014/main" id="{DB7CD9B8-0C55-45C3-573E-EAA4E833C61E}"/>
              </a:ext>
            </a:extLst>
          </p:cNvPr>
          <p:cNvSpPr/>
          <p:nvPr/>
        </p:nvSpPr>
        <p:spPr>
          <a:xfrm>
            <a:off x="1272374"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50884623-E575-CE6D-8318-5A3C4EE0CD5A}"/>
              </a:ext>
            </a:extLst>
          </p:cNvPr>
          <p:cNvSpPr txBox="1"/>
          <p:nvPr/>
        </p:nvSpPr>
        <p:spPr>
          <a:xfrm>
            <a:off x="1209621"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1</a:t>
            </a:r>
          </a:p>
        </p:txBody>
      </p:sp>
      <p:sp>
        <p:nvSpPr>
          <p:cNvPr id="34" name="Ovale 33">
            <a:extLst>
              <a:ext uri="{FF2B5EF4-FFF2-40B4-BE49-F238E27FC236}">
                <a16:creationId xmlns:a16="http://schemas.microsoft.com/office/drawing/2014/main" id="{CB89D060-4E25-9158-25E8-75257B58E414}"/>
              </a:ext>
            </a:extLst>
          </p:cNvPr>
          <p:cNvSpPr/>
          <p:nvPr/>
        </p:nvSpPr>
        <p:spPr>
          <a:xfrm>
            <a:off x="3470071"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BB30C4AB-4F52-B7EC-6CCA-3ABEB518E000}"/>
              </a:ext>
            </a:extLst>
          </p:cNvPr>
          <p:cNvSpPr txBox="1"/>
          <p:nvPr/>
        </p:nvSpPr>
        <p:spPr>
          <a:xfrm>
            <a:off x="3407318"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2</a:t>
            </a:r>
          </a:p>
        </p:txBody>
      </p:sp>
      <p:sp>
        <p:nvSpPr>
          <p:cNvPr id="36" name="Ovale 35">
            <a:extLst>
              <a:ext uri="{FF2B5EF4-FFF2-40B4-BE49-F238E27FC236}">
                <a16:creationId xmlns:a16="http://schemas.microsoft.com/office/drawing/2014/main" id="{22518C12-DAE3-705D-717B-9C7F21A00FB0}"/>
              </a:ext>
            </a:extLst>
          </p:cNvPr>
          <p:cNvSpPr/>
          <p:nvPr/>
        </p:nvSpPr>
        <p:spPr>
          <a:xfrm>
            <a:off x="5743695"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569FE700-F138-E6C5-194D-293708EB567E}"/>
              </a:ext>
            </a:extLst>
          </p:cNvPr>
          <p:cNvSpPr txBox="1"/>
          <p:nvPr/>
        </p:nvSpPr>
        <p:spPr>
          <a:xfrm>
            <a:off x="5680942"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3</a:t>
            </a:r>
          </a:p>
        </p:txBody>
      </p:sp>
      <p:sp>
        <p:nvSpPr>
          <p:cNvPr id="38" name="Ovale 37">
            <a:extLst>
              <a:ext uri="{FF2B5EF4-FFF2-40B4-BE49-F238E27FC236}">
                <a16:creationId xmlns:a16="http://schemas.microsoft.com/office/drawing/2014/main" id="{FCF20DF8-7D71-5270-D62B-A112A784864A}"/>
              </a:ext>
            </a:extLst>
          </p:cNvPr>
          <p:cNvSpPr/>
          <p:nvPr/>
        </p:nvSpPr>
        <p:spPr>
          <a:xfrm>
            <a:off x="8143172"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a:extLst>
              <a:ext uri="{FF2B5EF4-FFF2-40B4-BE49-F238E27FC236}">
                <a16:creationId xmlns:a16="http://schemas.microsoft.com/office/drawing/2014/main" id="{D69304FA-8033-72B2-F845-13CC07D3CCAF}"/>
              </a:ext>
            </a:extLst>
          </p:cNvPr>
          <p:cNvSpPr txBox="1"/>
          <p:nvPr/>
        </p:nvSpPr>
        <p:spPr>
          <a:xfrm>
            <a:off x="8080419"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4</a:t>
            </a:r>
          </a:p>
        </p:txBody>
      </p:sp>
      <p:sp>
        <p:nvSpPr>
          <p:cNvPr id="40" name="Ovale 39">
            <a:extLst>
              <a:ext uri="{FF2B5EF4-FFF2-40B4-BE49-F238E27FC236}">
                <a16:creationId xmlns:a16="http://schemas.microsoft.com/office/drawing/2014/main" id="{481BD83E-35D3-2718-ADFB-73FD2C0D2F3F}"/>
              </a:ext>
            </a:extLst>
          </p:cNvPr>
          <p:cNvSpPr/>
          <p:nvPr/>
        </p:nvSpPr>
        <p:spPr>
          <a:xfrm>
            <a:off x="10422958"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CasellaDiTesto 40">
            <a:extLst>
              <a:ext uri="{FF2B5EF4-FFF2-40B4-BE49-F238E27FC236}">
                <a16:creationId xmlns:a16="http://schemas.microsoft.com/office/drawing/2014/main" id="{8EAF2072-61DF-DA41-5060-DB10884FCBD7}"/>
              </a:ext>
            </a:extLst>
          </p:cNvPr>
          <p:cNvSpPr txBox="1"/>
          <p:nvPr/>
        </p:nvSpPr>
        <p:spPr>
          <a:xfrm>
            <a:off x="10360205"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5</a:t>
            </a:r>
          </a:p>
        </p:txBody>
      </p:sp>
      <p:sp>
        <p:nvSpPr>
          <p:cNvPr id="9" name="Rettangolo 8">
            <a:extLst>
              <a:ext uri="{FF2B5EF4-FFF2-40B4-BE49-F238E27FC236}">
                <a16:creationId xmlns:a16="http://schemas.microsoft.com/office/drawing/2014/main" id="{D6F6F404-032D-F9B0-BFCD-5110B6586C6F}"/>
              </a:ext>
            </a:extLst>
          </p:cNvPr>
          <p:cNvSpPr/>
          <p:nvPr/>
        </p:nvSpPr>
        <p:spPr>
          <a:xfrm>
            <a:off x="5170503" y="5754791"/>
            <a:ext cx="1850985"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41C7F87B-65E3-25AB-4C09-93337A0CB92A}"/>
              </a:ext>
            </a:extLst>
          </p:cNvPr>
          <p:cNvSpPr/>
          <p:nvPr/>
        </p:nvSpPr>
        <p:spPr>
          <a:xfrm>
            <a:off x="7580375" y="5754791"/>
            <a:ext cx="1850985"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4158943-F3CE-E2DF-2A96-F2B85C0831B2}"/>
              </a:ext>
            </a:extLst>
          </p:cNvPr>
          <p:cNvSpPr/>
          <p:nvPr/>
        </p:nvSpPr>
        <p:spPr>
          <a:xfrm>
            <a:off x="9860161" y="5754791"/>
            <a:ext cx="1850985" cy="88900"/>
          </a:xfrm>
          <a:prstGeom prst="rect">
            <a:avLst/>
          </a:prstGeom>
          <a:solidFill>
            <a:srgbClr val="751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4F644849-C358-38EE-9F7E-4D7BD399BB3A}"/>
              </a:ext>
            </a:extLst>
          </p:cNvPr>
          <p:cNvSpPr/>
          <p:nvPr/>
        </p:nvSpPr>
        <p:spPr>
          <a:xfrm>
            <a:off x="2907274" y="5754791"/>
            <a:ext cx="1850985"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D882F27E-7379-87D7-1F44-51EF1FC8D106}"/>
              </a:ext>
            </a:extLst>
          </p:cNvPr>
          <p:cNvSpPr/>
          <p:nvPr/>
        </p:nvSpPr>
        <p:spPr>
          <a:xfrm>
            <a:off x="709577" y="5754791"/>
            <a:ext cx="1850985"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0919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9BA796-4095-F4DB-4099-D529DDE08987}"/>
              </a:ext>
            </a:extLst>
          </p:cNvPr>
          <p:cNvSpPr>
            <a:spLocks noGrp="1"/>
          </p:cNvSpPr>
          <p:nvPr>
            <p:ph type="title"/>
          </p:nvPr>
        </p:nvSpPr>
        <p:spPr>
          <a:xfrm>
            <a:off x="422234" y="1690421"/>
            <a:ext cx="3484748" cy="4082643"/>
          </a:xfrm>
          <a:prstGeom prst="rect">
            <a:avLst/>
          </a:prstGeom>
        </p:spPr>
        <p:txBody>
          <a:bodyPr/>
          <a:lstStyle/>
          <a:p>
            <a:r>
              <a:rPr lang="it-IT" dirty="0"/>
              <a:t>ADDRESSING THE CONCERNS</a:t>
            </a:r>
          </a:p>
        </p:txBody>
      </p:sp>
    </p:spTree>
    <p:extLst>
      <p:ext uri="{BB962C8B-B14F-4D97-AF65-F5344CB8AC3E}">
        <p14:creationId xmlns:p14="http://schemas.microsoft.com/office/powerpoint/2010/main" val="117130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D07C277-391E-A9E1-4240-CE0C527710C5}"/>
              </a:ext>
            </a:extLst>
          </p:cNvPr>
          <p:cNvSpPr>
            <a:spLocks noGrp="1"/>
          </p:cNvSpPr>
          <p:nvPr>
            <p:ph type="body" sz="quarter" idx="11"/>
          </p:nvPr>
        </p:nvSpPr>
        <p:spPr/>
        <p:txBody>
          <a:bodyPr/>
          <a:lstStyle/>
          <a:p>
            <a:r>
              <a:rPr lang="it-IT" dirty="0"/>
              <a:t>The Three Big </a:t>
            </a:r>
            <a:r>
              <a:rPr lang="it-IT" dirty="0" err="1"/>
              <a:t>Concerns</a:t>
            </a:r>
            <a:r>
              <a:rPr lang="it-IT" dirty="0"/>
              <a:t> of Investor</a:t>
            </a:r>
          </a:p>
        </p:txBody>
      </p:sp>
      <p:sp>
        <p:nvSpPr>
          <p:cNvPr id="18" name="Rettangolo 17">
            <a:extLst>
              <a:ext uri="{FF2B5EF4-FFF2-40B4-BE49-F238E27FC236}">
                <a16:creationId xmlns:a16="http://schemas.microsoft.com/office/drawing/2014/main" id="{BBC3E444-2517-E6C5-DBD9-A256F7E5D8E1}"/>
              </a:ext>
            </a:extLst>
          </p:cNvPr>
          <p:cNvSpPr/>
          <p:nvPr/>
        </p:nvSpPr>
        <p:spPr>
          <a:xfrm>
            <a:off x="442913" y="2440850"/>
            <a:ext cx="11331297" cy="147267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egnaposto testo 4">
            <a:extLst>
              <a:ext uri="{FF2B5EF4-FFF2-40B4-BE49-F238E27FC236}">
                <a16:creationId xmlns:a16="http://schemas.microsoft.com/office/drawing/2014/main" id="{DB567932-06CC-F41E-5CDC-95041761B653}"/>
              </a:ext>
            </a:extLst>
          </p:cNvPr>
          <p:cNvSpPr txBox="1">
            <a:spLocks/>
          </p:cNvSpPr>
          <p:nvPr/>
        </p:nvSpPr>
        <p:spPr>
          <a:xfrm>
            <a:off x="635000" y="2440851"/>
            <a:ext cx="3418931" cy="1472674"/>
          </a:xfrm>
          <a:prstGeom prst="rect">
            <a:avLst/>
          </a:prstGeom>
          <a:ln w="28575">
            <a:noFill/>
          </a:ln>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it-IT" sz="1400" dirty="0">
                <a:solidFill>
                  <a:schemeClr val="tx1">
                    <a:lumMod val="75000"/>
                    <a:lumOff val="25000"/>
                  </a:schemeClr>
                </a:solidFill>
              </a:rPr>
              <a:t>In the last decade </a:t>
            </a:r>
            <a:r>
              <a:rPr lang="it-IT" sz="1400" dirty="0" err="1">
                <a:solidFill>
                  <a:schemeClr val="tx1">
                    <a:lumMod val="75000"/>
                    <a:lumOff val="25000"/>
                  </a:schemeClr>
                </a:solidFill>
              </a:rPr>
              <a:t>distributors</a:t>
            </a:r>
            <a:r>
              <a:rPr lang="it-IT" sz="1400" dirty="0">
                <a:solidFill>
                  <a:schemeClr val="tx1">
                    <a:lumMod val="75000"/>
                    <a:lumOff val="25000"/>
                  </a:schemeClr>
                </a:solidFill>
              </a:rPr>
              <a:t> share of the go-to-market of </a:t>
            </a:r>
            <a:r>
              <a:rPr lang="it-IT" sz="1400" dirty="0" err="1">
                <a:solidFill>
                  <a:schemeClr val="tx1">
                    <a:lumMod val="75000"/>
                    <a:lumOff val="25000"/>
                  </a:schemeClr>
                </a:solidFill>
              </a:rPr>
              <a:t>vendors</a:t>
            </a:r>
            <a:r>
              <a:rPr lang="it-IT" sz="1400" dirty="0">
                <a:solidFill>
                  <a:schemeClr val="tx1">
                    <a:lumMod val="75000"/>
                    <a:lumOff val="25000"/>
                  </a:schemeClr>
                </a:solidFill>
              </a:rPr>
              <a:t> </a:t>
            </a:r>
            <a:r>
              <a:rPr lang="it-IT" sz="1400" dirty="0" err="1">
                <a:solidFill>
                  <a:schemeClr val="tx1">
                    <a:lumMod val="75000"/>
                    <a:lumOff val="25000"/>
                  </a:schemeClr>
                </a:solidFill>
              </a:rPr>
              <a:t>grew</a:t>
            </a:r>
            <a:r>
              <a:rPr lang="it-IT" sz="1400" dirty="0">
                <a:solidFill>
                  <a:schemeClr val="tx1">
                    <a:lumMod val="75000"/>
                    <a:lumOff val="25000"/>
                  </a:schemeClr>
                </a:solidFill>
              </a:rPr>
              <a:t> </a:t>
            </a:r>
            <a:r>
              <a:rPr lang="it-IT" sz="1400" dirty="0" err="1">
                <a:solidFill>
                  <a:schemeClr val="tx1">
                    <a:lumMod val="75000"/>
                    <a:lumOff val="25000"/>
                  </a:schemeClr>
                </a:solidFill>
              </a:rPr>
              <a:t>year</a:t>
            </a:r>
            <a:r>
              <a:rPr lang="it-IT" sz="1400" dirty="0">
                <a:solidFill>
                  <a:schemeClr val="tx1">
                    <a:lumMod val="75000"/>
                    <a:lumOff val="25000"/>
                  </a:schemeClr>
                </a:solidFill>
              </a:rPr>
              <a:t> after </a:t>
            </a:r>
            <a:r>
              <a:rPr lang="it-IT" sz="1400" dirty="0" err="1">
                <a:solidFill>
                  <a:schemeClr val="tx1">
                    <a:lumMod val="75000"/>
                    <a:lumOff val="25000"/>
                  </a:schemeClr>
                </a:solidFill>
              </a:rPr>
              <a:t>year</a:t>
            </a:r>
            <a:r>
              <a:rPr lang="it-IT" sz="1400" dirty="0">
                <a:solidFill>
                  <a:schemeClr val="tx1">
                    <a:lumMod val="75000"/>
                    <a:lumOff val="25000"/>
                  </a:schemeClr>
                </a:solidFill>
              </a:rPr>
              <a:t> up to </a:t>
            </a:r>
            <a:r>
              <a:rPr lang="it-IT" sz="1400" dirty="0" err="1">
                <a:solidFill>
                  <a:schemeClr val="tx1">
                    <a:lumMod val="75000"/>
                    <a:lumOff val="25000"/>
                  </a:schemeClr>
                </a:solidFill>
              </a:rPr>
              <a:t>about</a:t>
            </a:r>
            <a:r>
              <a:rPr lang="it-IT" sz="1400" dirty="0">
                <a:solidFill>
                  <a:schemeClr val="tx1">
                    <a:lumMod val="75000"/>
                    <a:lumOff val="25000"/>
                  </a:schemeClr>
                </a:solidFill>
              </a:rPr>
              <a:t> 50% of the </a:t>
            </a:r>
            <a:r>
              <a:rPr lang="it-IT" sz="1400" dirty="0" err="1">
                <a:solidFill>
                  <a:schemeClr val="tx1">
                    <a:lumMod val="75000"/>
                    <a:lumOff val="25000"/>
                  </a:schemeClr>
                </a:solidFill>
              </a:rPr>
              <a:t>total</a:t>
            </a:r>
            <a:r>
              <a:rPr lang="it-IT" sz="1400" dirty="0">
                <a:solidFill>
                  <a:schemeClr val="tx1">
                    <a:lumMod val="75000"/>
                    <a:lumOff val="25000"/>
                  </a:schemeClr>
                </a:solidFill>
              </a:rPr>
              <a:t> </a:t>
            </a:r>
            <a:r>
              <a:rPr lang="it-IT" sz="1400" dirty="0" err="1">
                <a:solidFill>
                  <a:schemeClr val="tx1">
                    <a:lumMod val="75000"/>
                    <a:lumOff val="25000"/>
                  </a:schemeClr>
                </a:solidFill>
              </a:rPr>
              <a:t>volumes</a:t>
            </a:r>
            <a:r>
              <a:rPr lang="it-IT" sz="1400" dirty="0">
                <a:solidFill>
                  <a:schemeClr val="tx1">
                    <a:lumMod val="75000"/>
                    <a:lumOff val="25000"/>
                  </a:schemeClr>
                </a:solidFill>
              </a:rPr>
              <a:t> </a:t>
            </a:r>
            <a:r>
              <a:rPr lang="it-IT" sz="1400" dirty="0" err="1">
                <a:solidFill>
                  <a:schemeClr val="tx1">
                    <a:lumMod val="75000"/>
                    <a:lumOff val="25000"/>
                  </a:schemeClr>
                </a:solidFill>
              </a:rPr>
              <a:t>sold</a:t>
            </a:r>
            <a:r>
              <a:rPr lang="it-IT" sz="1400" dirty="0">
                <a:solidFill>
                  <a:schemeClr val="tx1">
                    <a:lumMod val="75000"/>
                    <a:lumOff val="25000"/>
                  </a:schemeClr>
                </a:solidFill>
              </a:rPr>
              <a:t> by </a:t>
            </a:r>
            <a:r>
              <a:rPr lang="it-IT" sz="1400" dirty="0" err="1">
                <a:solidFill>
                  <a:schemeClr val="tx1">
                    <a:lumMod val="75000"/>
                    <a:lumOff val="25000"/>
                  </a:schemeClr>
                </a:solidFill>
              </a:rPr>
              <a:t>vendors</a:t>
            </a:r>
            <a:endParaRPr lang="it-IT" sz="1400" dirty="0">
              <a:solidFill>
                <a:schemeClr val="tx1">
                  <a:lumMod val="75000"/>
                  <a:lumOff val="25000"/>
                </a:schemeClr>
              </a:solidFill>
            </a:endParaRPr>
          </a:p>
        </p:txBody>
      </p:sp>
      <p:sp>
        <p:nvSpPr>
          <p:cNvPr id="25" name="Segnaposto testo 6">
            <a:extLst>
              <a:ext uri="{FF2B5EF4-FFF2-40B4-BE49-F238E27FC236}">
                <a16:creationId xmlns:a16="http://schemas.microsoft.com/office/drawing/2014/main" id="{910C48AF-2F41-0EEF-8932-A66FF30CE330}"/>
              </a:ext>
            </a:extLst>
          </p:cNvPr>
          <p:cNvSpPr txBox="1">
            <a:spLocks/>
          </p:cNvSpPr>
          <p:nvPr/>
        </p:nvSpPr>
        <p:spPr>
          <a:xfrm>
            <a:off x="8178855" y="2440851"/>
            <a:ext cx="3416245" cy="1472674"/>
          </a:xfrm>
          <a:prstGeom prst="rect">
            <a:avLst/>
          </a:prstGeom>
          <a:ln w="28575">
            <a:noFill/>
          </a:ln>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it-IT" sz="1400" dirty="0">
                <a:solidFill>
                  <a:schemeClr val="tx1">
                    <a:lumMod val="75000"/>
                    <a:lumOff val="25000"/>
                  </a:schemeClr>
                </a:solidFill>
              </a:rPr>
              <a:t>The </a:t>
            </a:r>
            <a:r>
              <a:rPr lang="it-IT" sz="1400" dirty="0" err="1">
                <a:solidFill>
                  <a:schemeClr val="tx1">
                    <a:lumMod val="75000"/>
                    <a:lumOff val="25000"/>
                  </a:schemeClr>
                </a:solidFill>
              </a:rPr>
              <a:t>industry</a:t>
            </a:r>
            <a:r>
              <a:rPr lang="it-IT" sz="1400" dirty="0">
                <a:solidFill>
                  <a:schemeClr val="tx1">
                    <a:lumMod val="75000"/>
                    <a:lumOff val="25000"/>
                  </a:schemeClr>
                </a:solidFill>
              </a:rPr>
              <a:t> </a:t>
            </a:r>
            <a:r>
              <a:rPr lang="it-IT" sz="1400" dirty="0" err="1">
                <a:solidFill>
                  <a:schemeClr val="tx1">
                    <a:lumMod val="75000"/>
                    <a:lumOff val="25000"/>
                  </a:schemeClr>
                </a:solidFill>
              </a:rPr>
              <a:t>exists</a:t>
            </a:r>
            <a:r>
              <a:rPr lang="it-IT" sz="1400" dirty="0">
                <a:solidFill>
                  <a:schemeClr val="tx1">
                    <a:lumMod val="75000"/>
                    <a:lumOff val="25000"/>
                  </a:schemeClr>
                </a:solidFill>
              </a:rPr>
              <a:t> </a:t>
            </a:r>
            <a:r>
              <a:rPr lang="it-IT" sz="1400" dirty="0" err="1">
                <a:solidFill>
                  <a:schemeClr val="tx1">
                    <a:lumMod val="75000"/>
                    <a:lumOff val="25000"/>
                  </a:schemeClr>
                </a:solidFill>
              </a:rPr>
              <a:t>since</a:t>
            </a:r>
            <a:r>
              <a:rPr lang="it-IT" sz="1400" dirty="0">
                <a:solidFill>
                  <a:schemeClr val="tx1">
                    <a:lumMod val="75000"/>
                    <a:lumOff val="25000"/>
                  </a:schemeClr>
                </a:solidFill>
              </a:rPr>
              <a:t> the </a:t>
            </a:r>
            <a:r>
              <a:rPr lang="it-IT" sz="1400" dirty="0" err="1">
                <a:solidFill>
                  <a:schemeClr val="tx1">
                    <a:lumMod val="75000"/>
                    <a:lumOff val="25000"/>
                  </a:schemeClr>
                </a:solidFill>
              </a:rPr>
              <a:t>early</a:t>
            </a:r>
            <a:r>
              <a:rPr lang="it-IT" sz="1400" dirty="0">
                <a:solidFill>
                  <a:schemeClr val="tx1">
                    <a:lumMod val="75000"/>
                    <a:lumOff val="25000"/>
                  </a:schemeClr>
                </a:solidFill>
              </a:rPr>
              <a:t> 90s </a:t>
            </a:r>
            <a:r>
              <a:rPr lang="it-IT" sz="1400" dirty="0" err="1">
                <a:solidFill>
                  <a:schemeClr val="tx1">
                    <a:lumMod val="75000"/>
                    <a:lumOff val="25000"/>
                  </a:schemeClr>
                </a:solidFill>
              </a:rPr>
              <a:t>because</a:t>
            </a:r>
            <a:r>
              <a:rPr lang="it-IT" sz="1400" dirty="0">
                <a:solidFill>
                  <a:schemeClr val="tx1">
                    <a:lumMod val="75000"/>
                    <a:lumOff val="25000"/>
                  </a:schemeClr>
                </a:solidFill>
              </a:rPr>
              <a:t> </a:t>
            </a:r>
            <a:r>
              <a:rPr lang="it-IT" sz="1400" dirty="0" err="1">
                <a:solidFill>
                  <a:schemeClr val="tx1">
                    <a:lumMod val="75000"/>
                    <a:lumOff val="25000"/>
                  </a:schemeClr>
                </a:solidFill>
              </a:rPr>
              <a:t>distributors</a:t>
            </a:r>
            <a:r>
              <a:rPr lang="it-IT" sz="1400" dirty="0">
                <a:solidFill>
                  <a:schemeClr val="tx1">
                    <a:lumMod val="75000"/>
                    <a:lumOff val="25000"/>
                  </a:schemeClr>
                </a:solidFill>
              </a:rPr>
              <a:t> are running on high </a:t>
            </a:r>
            <a:r>
              <a:rPr lang="it-IT" sz="1400" dirty="0" err="1">
                <a:solidFill>
                  <a:schemeClr val="tx1">
                    <a:lumMod val="75000"/>
                    <a:lumOff val="25000"/>
                  </a:schemeClr>
                </a:solidFill>
              </a:rPr>
              <a:t>quality</a:t>
            </a:r>
            <a:r>
              <a:rPr lang="it-IT" sz="1400" dirty="0">
                <a:solidFill>
                  <a:schemeClr val="tx1">
                    <a:lumMod val="75000"/>
                    <a:lumOff val="25000"/>
                  </a:schemeClr>
                </a:solidFill>
              </a:rPr>
              <a:t> assets </a:t>
            </a:r>
            <a:r>
              <a:rPr lang="it-IT" sz="1400" dirty="0" err="1">
                <a:solidFill>
                  <a:schemeClr val="tx1">
                    <a:lumMod val="75000"/>
                    <a:lumOff val="25000"/>
                  </a:schemeClr>
                </a:solidFill>
              </a:rPr>
              <a:t>broadly</a:t>
            </a:r>
            <a:r>
              <a:rPr lang="it-IT" sz="1400" dirty="0">
                <a:solidFill>
                  <a:schemeClr val="tx1">
                    <a:lumMod val="75000"/>
                    <a:lumOff val="25000"/>
                  </a:schemeClr>
                </a:solidFill>
              </a:rPr>
              <a:t> </a:t>
            </a:r>
            <a:r>
              <a:rPr lang="it-IT" sz="1400" dirty="0" err="1">
                <a:solidFill>
                  <a:schemeClr val="tx1">
                    <a:lumMod val="75000"/>
                    <a:lumOff val="25000"/>
                  </a:schemeClr>
                </a:solidFill>
              </a:rPr>
              <a:t>shielded</a:t>
            </a:r>
            <a:r>
              <a:rPr lang="it-IT" sz="1400" dirty="0">
                <a:solidFill>
                  <a:schemeClr val="tx1">
                    <a:lumMod val="75000"/>
                    <a:lumOff val="25000"/>
                  </a:schemeClr>
                </a:solidFill>
              </a:rPr>
              <a:t> by </a:t>
            </a:r>
            <a:r>
              <a:rPr lang="it-IT" sz="1400" dirty="0" err="1">
                <a:solidFill>
                  <a:schemeClr val="tx1">
                    <a:lumMod val="75000"/>
                    <a:lumOff val="25000"/>
                  </a:schemeClr>
                </a:solidFill>
              </a:rPr>
              <a:t>vendors</a:t>
            </a:r>
            <a:r>
              <a:rPr lang="it-IT" sz="1400" dirty="0">
                <a:solidFill>
                  <a:schemeClr val="tx1">
                    <a:lumMod val="75000"/>
                    <a:lumOff val="25000"/>
                  </a:schemeClr>
                </a:solidFill>
              </a:rPr>
              <a:t> or credit insurance companies and the </a:t>
            </a:r>
            <a:r>
              <a:rPr lang="it-IT" sz="1400" dirty="0" err="1">
                <a:solidFill>
                  <a:schemeClr val="tx1">
                    <a:lumMod val="75000"/>
                    <a:lumOff val="25000"/>
                  </a:schemeClr>
                </a:solidFill>
              </a:rPr>
              <a:t>losses</a:t>
            </a:r>
            <a:r>
              <a:rPr lang="it-IT" sz="1400" dirty="0">
                <a:solidFill>
                  <a:schemeClr val="tx1">
                    <a:lumMod val="75000"/>
                    <a:lumOff val="25000"/>
                  </a:schemeClr>
                </a:solidFill>
              </a:rPr>
              <a:t> </a:t>
            </a:r>
            <a:r>
              <a:rPr lang="it-IT" sz="1400" dirty="0" err="1">
                <a:solidFill>
                  <a:schemeClr val="tx1">
                    <a:lumMod val="75000"/>
                    <a:lumOff val="25000"/>
                  </a:schemeClr>
                </a:solidFill>
              </a:rPr>
              <a:t>derived</a:t>
            </a:r>
            <a:r>
              <a:rPr lang="it-IT" sz="1400" dirty="0">
                <a:solidFill>
                  <a:schemeClr val="tx1">
                    <a:lumMod val="75000"/>
                    <a:lumOff val="25000"/>
                  </a:schemeClr>
                </a:solidFill>
              </a:rPr>
              <a:t> from assets </a:t>
            </a:r>
            <a:r>
              <a:rPr lang="it-IT" sz="1400" dirty="0" err="1">
                <a:solidFill>
                  <a:schemeClr val="tx1">
                    <a:lumMod val="75000"/>
                    <a:lumOff val="25000"/>
                  </a:schemeClr>
                </a:solidFill>
              </a:rPr>
              <a:t>devaluations</a:t>
            </a:r>
            <a:r>
              <a:rPr lang="it-IT" sz="1400" dirty="0">
                <a:solidFill>
                  <a:schemeClr val="tx1">
                    <a:lumMod val="75000"/>
                    <a:lumOff val="25000"/>
                  </a:schemeClr>
                </a:solidFill>
              </a:rPr>
              <a:t> (</a:t>
            </a:r>
            <a:r>
              <a:rPr lang="it-IT" sz="1400" dirty="0" err="1">
                <a:solidFill>
                  <a:schemeClr val="tx1">
                    <a:lumMod val="75000"/>
                    <a:lumOff val="25000"/>
                  </a:schemeClr>
                </a:solidFill>
              </a:rPr>
              <a:t>excluding</a:t>
            </a:r>
            <a:r>
              <a:rPr lang="it-IT" sz="1400" dirty="0">
                <a:solidFill>
                  <a:schemeClr val="tx1">
                    <a:lumMod val="75000"/>
                    <a:lumOff val="25000"/>
                  </a:schemeClr>
                </a:solidFill>
              </a:rPr>
              <a:t> impairment </a:t>
            </a:r>
            <a:r>
              <a:rPr lang="it-IT" sz="1400" dirty="0" err="1">
                <a:solidFill>
                  <a:schemeClr val="tx1">
                    <a:lumMod val="75000"/>
                    <a:lumOff val="25000"/>
                  </a:schemeClr>
                </a:solidFill>
              </a:rPr>
              <a:t>losses</a:t>
            </a:r>
            <a:r>
              <a:rPr lang="it-IT" sz="1400" dirty="0">
                <a:solidFill>
                  <a:schemeClr val="tx1">
                    <a:lumMod val="75000"/>
                    <a:lumOff val="25000"/>
                  </a:schemeClr>
                </a:solidFill>
              </a:rPr>
              <a:t>) are </a:t>
            </a:r>
            <a:r>
              <a:rPr lang="it-IT" sz="1400" dirty="0" err="1">
                <a:solidFill>
                  <a:schemeClr val="tx1">
                    <a:lumMod val="75000"/>
                    <a:lumOff val="25000"/>
                  </a:schemeClr>
                </a:solidFill>
              </a:rPr>
              <a:t>quite</a:t>
            </a:r>
            <a:r>
              <a:rPr lang="it-IT" sz="1400" dirty="0">
                <a:solidFill>
                  <a:schemeClr val="tx1">
                    <a:lumMod val="75000"/>
                    <a:lumOff val="25000"/>
                  </a:schemeClr>
                </a:solidFill>
              </a:rPr>
              <a:t> rare</a:t>
            </a:r>
          </a:p>
        </p:txBody>
      </p:sp>
      <p:sp>
        <p:nvSpPr>
          <p:cNvPr id="27" name="Segnaposto testo 8">
            <a:extLst>
              <a:ext uri="{FF2B5EF4-FFF2-40B4-BE49-F238E27FC236}">
                <a16:creationId xmlns:a16="http://schemas.microsoft.com/office/drawing/2014/main" id="{B9CBA552-89D1-8782-3402-70AB8EE66477}"/>
              </a:ext>
            </a:extLst>
          </p:cNvPr>
          <p:cNvSpPr txBox="1">
            <a:spLocks/>
          </p:cNvSpPr>
          <p:nvPr/>
        </p:nvSpPr>
        <p:spPr>
          <a:xfrm>
            <a:off x="4411760" y="2440851"/>
            <a:ext cx="3397135" cy="1472674"/>
          </a:xfrm>
          <a:prstGeom prst="rect">
            <a:avLst/>
          </a:prstGeom>
          <a:ln w="28575">
            <a:noFill/>
          </a:ln>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it-IT" sz="1400" dirty="0">
                <a:solidFill>
                  <a:schemeClr val="tx1">
                    <a:lumMod val="75000"/>
                    <a:lumOff val="25000"/>
                  </a:schemeClr>
                </a:solidFill>
              </a:rPr>
              <a:t>The company </a:t>
            </a:r>
            <a:r>
              <a:rPr lang="it-IT" sz="1400" dirty="0" err="1">
                <a:solidFill>
                  <a:schemeClr val="tx1">
                    <a:lumMod val="75000"/>
                    <a:lumOff val="25000"/>
                  </a:schemeClr>
                </a:solidFill>
              </a:rPr>
              <a:t>is</a:t>
            </a:r>
            <a:r>
              <a:rPr lang="it-IT" sz="1400" dirty="0">
                <a:solidFill>
                  <a:schemeClr val="tx1">
                    <a:lumMod val="75000"/>
                    <a:lumOff val="25000"/>
                  </a:schemeClr>
                </a:solidFill>
              </a:rPr>
              <a:t> a </a:t>
            </a:r>
            <a:r>
              <a:rPr lang="it-IT" sz="1400" dirty="0" err="1">
                <a:solidFill>
                  <a:schemeClr val="tx1">
                    <a:lumMod val="75000"/>
                    <a:lumOff val="25000"/>
                  </a:schemeClr>
                </a:solidFill>
              </a:rPr>
              <a:t>variable</a:t>
            </a:r>
            <a:r>
              <a:rPr lang="it-IT" sz="1400" dirty="0">
                <a:solidFill>
                  <a:schemeClr val="tx1">
                    <a:lumMod val="75000"/>
                    <a:lumOff val="25000"/>
                  </a:schemeClr>
                </a:solidFill>
              </a:rPr>
              <a:t> cost </a:t>
            </a:r>
            <a:r>
              <a:rPr lang="it-IT" sz="1400" dirty="0" err="1">
                <a:solidFill>
                  <a:schemeClr val="tx1">
                    <a:lumMod val="75000"/>
                    <a:lumOff val="25000"/>
                  </a:schemeClr>
                </a:solidFill>
              </a:rPr>
              <a:t>entity</a:t>
            </a:r>
            <a:r>
              <a:rPr lang="it-IT" sz="1400" dirty="0">
                <a:solidFill>
                  <a:schemeClr val="tx1">
                    <a:lumMod val="75000"/>
                    <a:lumOff val="25000"/>
                  </a:schemeClr>
                </a:solidFill>
              </a:rPr>
              <a:t> </a:t>
            </a:r>
            <a:r>
              <a:rPr lang="it-IT" sz="1400" dirty="0" err="1">
                <a:solidFill>
                  <a:schemeClr val="tx1">
                    <a:lumMod val="75000"/>
                    <a:lumOff val="25000"/>
                  </a:schemeClr>
                </a:solidFill>
              </a:rPr>
              <a:t>therefore</a:t>
            </a:r>
            <a:r>
              <a:rPr lang="it-IT" sz="1400" dirty="0">
                <a:solidFill>
                  <a:schemeClr val="tx1">
                    <a:lumMod val="75000"/>
                    <a:lumOff val="25000"/>
                  </a:schemeClr>
                </a:solidFill>
              </a:rPr>
              <a:t> </a:t>
            </a:r>
            <a:r>
              <a:rPr lang="it-IT" sz="1400" dirty="0" err="1">
                <a:solidFill>
                  <a:schemeClr val="tx1">
                    <a:lumMod val="75000"/>
                    <a:lumOff val="25000"/>
                  </a:schemeClr>
                </a:solidFill>
              </a:rPr>
              <a:t>they</a:t>
            </a:r>
            <a:r>
              <a:rPr lang="it-IT" sz="1400" dirty="0">
                <a:solidFill>
                  <a:schemeClr val="tx1">
                    <a:lumMod val="75000"/>
                    <a:lumOff val="25000"/>
                  </a:schemeClr>
                </a:solidFill>
              </a:rPr>
              <a:t> can </a:t>
            </a:r>
            <a:r>
              <a:rPr lang="it-IT" sz="1400" dirty="0" err="1">
                <a:solidFill>
                  <a:schemeClr val="tx1">
                    <a:lumMod val="75000"/>
                    <a:lumOff val="25000"/>
                  </a:schemeClr>
                </a:solidFill>
              </a:rPr>
              <a:t>withstand</a:t>
            </a:r>
            <a:r>
              <a:rPr lang="it-IT" sz="1400" dirty="0">
                <a:solidFill>
                  <a:schemeClr val="tx1">
                    <a:lumMod val="75000"/>
                    <a:lumOff val="25000"/>
                  </a:schemeClr>
                </a:solidFill>
              </a:rPr>
              <a:t> </a:t>
            </a:r>
            <a:r>
              <a:rPr lang="it-IT" sz="1400" dirty="0" err="1">
                <a:solidFill>
                  <a:schemeClr val="tx1">
                    <a:lumMod val="75000"/>
                    <a:lumOff val="25000"/>
                  </a:schemeClr>
                </a:solidFill>
              </a:rPr>
              <a:t>huge</a:t>
            </a:r>
            <a:r>
              <a:rPr lang="it-IT" sz="1400" dirty="0">
                <a:solidFill>
                  <a:schemeClr val="tx1">
                    <a:lumMod val="75000"/>
                    <a:lumOff val="25000"/>
                  </a:schemeClr>
                </a:solidFill>
              </a:rPr>
              <a:t> shifts of </a:t>
            </a:r>
            <a:r>
              <a:rPr lang="it-IT" sz="1400" dirty="0" err="1">
                <a:solidFill>
                  <a:schemeClr val="tx1">
                    <a:lumMod val="75000"/>
                    <a:lumOff val="25000"/>
                  </a:schemeClr>
                </a:solidFill>
              </a:rPr>
              <a:t>its</a:t>
            </a:r>
            <a:r>
              <a:rPr lang="it-IT" sz="1400" dirty="0">
                <a:solidFill>
                  <a:schemeClr val="tx1">
                    <a:lumMod val="75000"/>
                    <a:lumOff val="25000"/>
                  </a:schemeClr>
                </a:solidFill>
              </a:rPr>
              <a:t> revenues with </a:t>
            </a:r>
            <a:r>
              <a:rPr lang="it-IT" sz="1400" dirty="0" err="1">
                <a:solidFill>
                  <a:schemeClr val="tx1">
                    <a:lumMod val="75000"/>
                    <a:lumOff val="25000"/>
                  </a:schemeClr>
                </a:solidFill>
              </a:rPr>
              <a:t>proportionally</a:t>
            </a:r>
            <a:r>
              <a:rPr lang="it-IT" sz="1400" dirty="0">
                <a:solidFill>
                  <a:schemeClr val="tx1">
                    <a:lumMod val="75000"/>
                    <a:lumOff val="25000"/>
                  </a:schemeClr>
                </a:solidFill>
              </a:rPr>
              <a:t> low </a:t>
            </a:r>
            <a:r>
              <a:rPr lang="it-IT" sz="1400" dirty="0" err="1">
                <a:solidFill>
                  <a:schemeClr val="tx1">
                    <a:lumMod val="75000"/>
                    <a:lumOff val="25000"/>
                  </a:schemeClr>
                </a:solidFill>
              </a:rPr>
              <a:t>swings</a:t>
            </a:r>
            <a:r>
              <a:rPr lang="it-IT" sz="1400" dirty="0">
                <a:solidFill>
                  <a:schemeClr val="tx1">
                    <a:lumMod val="75000"/>
                    <a:lumOff val="25000"/>
                  </a:schemeClr>
                </a:solidFill>
              </a:rPr>
              <a:t> in </a:t>
            </a:r>
            <a:r>
              <a:rPr lang="it-IT" sz="1400" dirty="0" err="1">
                <a:solidFill>
                  <a:schemeClr val="tx1">
                    <a:lumMod val="75000"/>
                    <a:lumOff val="25000"/>
                  </a:schemeClr>
                </a:solidFill>
              </a:rPr>
              <a:t>profitability</a:t>
            </a:r>
            <a:endParaRPr lang="it-IT" sz="1400" dirty="0">
              <a:solidFill>
                <a:schemeClr val="tx1">
                  <a:lumMod val="75000"/>
                  <a:lumOff val="25000"/>
                </a:schemeClr>
              </a:solidFill>
            </a:endParaRPr>
          </a:p>
        </p:txBody>
      </p:sp>
      <p:sp>
        <p:nvSpPr>
          <p:cNvPr id="28" name="Figura a mano libera: forma 13">
            <a:extLst>
              <a:ext uri="{FF2B5EF4-FFF2-40B4-BE49-F238E27FC236}">
                <a16:creationId xmlns:a16="http://schemas.microsoft.com/office/drawing/2014/main" id="{5502E0AD-F6DD-6284-CC05-38A93A2FDFDB}"/>
              </a:ext>
            </a:extLst>
          </p:cNvPr>
          <p:cNvSpPr/>
          <p:nvPr/>
        </p:nvSpPr>
        <p:spPr>
          <a:xfrm>
            <a:off x="634999" y="4257203"/>
            <a:ext cx="3413113" cy="1026087"/>
          </a:xfrm>
          <a:custGeom>
            <a:avLst/>
            <a:gdLst>
              <a:gd name="connsiteX0" fmla="*/ 0 w 2476913"/>
              <a:gd name="connsiteY0" fmla="*/ 0 h 1238456"/>
              <a:gd name="connsiteX1" fmla="*/ 2476913 w 2476913"/>
              <a:gd name="connsiteY1" fmla="*/ 0 h 1238456"/>
              <a:gd name="connsiteX2" fmla="*/ 2476913 w 2476913"/>
              <a:gd name="connsiteY2" fmla="*/ 1238456 h 1238456"/>
              <a:gd name="connsiteX3" fmla="*/ 0 w 2476913"/>
              <a:gd name="connsiteY3" fmla="*/ 1238456 h 1238456"/>
              <a:gd name="connsiteX4" fmla="*/ 0 w 2476913"/>
              <a:gd name="connsiteY4" fmla="*/ 0 h 1238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913" h="1238456">
                <a:moveTo>
                  <a:pt x="0" y="0"/>
                </a:moveTo>
                <a:lnTo>
                  <a:pt x="2476913" y="0"/>
                </a:lnTo>
                <a:lnTo>
                  <a:pt x="2476913" y="1238456"/>
                </a:lnTo>
                <a:lnTo>
                  <a:pt x="0" y="123845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6350" rIns="288000" bIns="6350" numCol="1" spcCol="1270" anchor="ctr" anchorCtr="0">
            <a:noAutofit/>
          </a:bodyPr>
          <a:lstStyle/>
          <a:p>
            <a:pPr lvl="0" algn="ctr" defTabSz="444500">
              <a:lnSpc>
                <a:spcPct val="90000"/>
              </a:lnSpc>
              <a:spcBef>
                <a:spcPct val="0"/>
              </a:spcBef>
              <a:spcAft>
                <a:spcPct val="35000"/>
              </a:spcAft>
            </a:pPr>
            <a:r>
              <a:rPr lang="it-IT" sz="1400" dirty="0" err="1">
                <a:solidFill>
                  <a:schemeClr val="tx1">
                    <a:lumMod val="75000"/>
                    <a:lumOff val="25000"/>
                  </a:schemeClr>
                </a:solidFill>
              </a:rPr>
              <a:t>Distributors</a:t>
            </a:r>
            <a:r>
              <a:rPr lang="it-IT" sz="1400" dirty="0">
                <a:solidFill>
                  <a:schemeClr val="tx1">
                    <a:lumMod val="75000"/>
                    <a:lumOff val="25000"/>
                  </a:schemeClr>
                </a:solidFill>
              </a:rPr>
              <a:t> are a good proxy of the Tech Market and </a:t>
            </a:r>
            <a:r>
              <a:rPr lang="it-IT" sz="1400" dirty="0" err="1">
                <a:solidFill>
                  <a:schemeClr val="tx1">
                    <a:lumMod val="75000"/>
                    <a:lumOff val="25000"/>
                  </a:schemeClr>
                </a:solidFill>
              </a:rPr>
              <a:t>represent</a:t>
            </a:r>
            <a:r>
              <a:rPr lang="it-IT" sz="1400" dirty="0">
                <a:solidFill>
                  <a:schemeClr val="tx1">
                    <a:lumMod val="75000"/>
                    <a:lumOff val="25000"/>
                  </a:schemeClr>
                </a:solidFill>
              </a:rPr>
              <a:t> a </a:t>
            </a:r>
            <a:r>
              <a:rPr lang="it-IT" sz="1400" dirty="0" err="1">
                <a:solidFill>
                  <a:schemeClr val="tx1">
                    <a:lumMod val="75000"/>
                    <a:lumOff val="25000"/>
                  </a:schemeClr>
                </a:solidFill>
              </a:rPr>
              <a:t>rather</a:t>
            </a:r>
            <a:r>
              <a:rPr lang="it-IT" sz="1400" dirty="0">
                <a:solidFill>
                  <a:schemeClr val="tx1">
                    <a:lumMod val="75000"/>
                    <a:lumOff val="25000"/>
                  </a:schemeClr>
                </a:solidFill>
              </a:rPr>
              <a:t> low-risk way to </a:t>
            </a:r>
            <a:r>
              <a:rPr lang="it-IT" sz="1400" dirty="0" err="1">
                <a:solidFill>
                  <a:schemeClr val="tx1">
                    <a:lumMod val="75000"/>
                    <a:lumOff val="25000"/>
                  </a:schemeClr>
                </a:solidFill>
              </a:rPr>
              <a:t>bet</a:t>
            </a:r>
            <a:r>
              <a:rPr lang="it-IT" sz="1400" dirty="0">
                <a:solidFill>
                  <a:schemeClr val="tx1">
                    <a:lumMod val="75000"/>
                    <a:lumOff val="25000"/>
                  </a:schemeClr>
                </a:solidFill>
              </a:rPr>
              <a:t> on the overall tech trends </a:t>
            </a:r>
            <a:r>
              <a:rPr lang="it-IT" sz="1400" dirty="0" err="1">
                <a:solidFill>
                  <a:schemeClr val="tx1">
                    <a:lumMod val="75000"/>
                    <a:lumOff val="25000"/>
                  </a:schemeClr>
                </a:solidFill>
              </a:rPr>
              <a:t>without</a:t>
            </a:r>
            <a:r>
              <a:rPr lang="it-IT" sz="1400" dirty="0">
                <a:solidFill>
                  <a:schemeClr val="tx1">
                    <a:lumMod val="75000"/>
                    <a:lumOff val="25000"/>
                  </a:schemeClr>
                </a:solidFill>
              </a:rPr>
              <a:t> the risk of betting on the single </a:t>
            </a:r>
            <a:r>
              <a:rPr lang="it-IT" sz="1400" dirty="0" err="1">
                <a:solidFill>
                  <a:schemeClr val="tx1">
                    <a:lumMod val="75000"/>
                    <a:lumOff val="25000"/>
                  </a:schemeClr>
                </a:solidFill>
              </a:rPr>
              <a:t>technology</a:t>
            </a:r>
            <a:r>
              <a:rPr lang="it-IT" sz="1400" dirty="0">
                <a:solidFill>
                  <a:schemeClr val="tx1">
                    <a:lumMod val="75000"/>
                    <a:lumOff val="25000"/>
                  </a:schemeClr>
                </a:solidFill>
              </a:rPr>
              <a:t> or </a:t>
            </a:r>
            <a:r>
              <a:rPr lang="it-IT" sz="1400" dirty="0" err="1">
                <a:solidFill>
                  <a:schemeClr val="tx1">
                    <a:lumMod val="75000"/>
                    <a:lumOff val="25000"/>
                  </a:schemeClr>
                </a:solidFill>
              </a:rPr>
              <a:t>manufacturer</a:t>
            </a:r>
            <a:endParaRPr lang="it-IT" sz="1400" dirty="0">
              <a:solidFill>
                <a:schemeClr val="tx1">
                  <a:lumMod val="75000"/>
                  <a:lumOff val="25000"/>
                </a:schemeClr>
              </a:solidFill>
            </a:endParaRPr>
          </a:p>
        </p:txBody>
      </p:sp>
      <p:sp>
        <p:nvSpPr>
          <p:cNvPr id="29" name="Figura a mano libera: forma 14">
            <a:extLst>
              <a:ext uri="{FF2B5EF4-FFF2-40B4-BE49-F238E27FC236}">
                <a16:creationId xmlns:a16="http://schemas.microsoft.com/office/drawing/2014/main" id="{9438200A-240A-D8BF-AD1E-9448AE56DAE9}"/>
              </a:ext>
            </a:extLst>
          </p:cNvPr>
          <p:cNvSpPr/>
          <p:nvPr/>
        </p:nvSpPr>
        <p:spPr>
          <a:xfrm>
            <a:off x="4411760" y="4257203"/>
            <a:ext cx="3394292" cy="1026087"/>
          </a:xfrm>
          <a:custGeom>
            <a:avLst/>
            <a:gdLst>
              <a:gd name="connsiteX0" fmla="*/ 0 w 2476913"/>
              <a:gd name="connsiteY0" fmla="*/ 0 h 1238456"/>
              <a:gd name="connsiteX1" fmla="*/ 2476913 w 2476913"/>
              <a:gd name="connsiteY1" fmla="*/ 0 h 1238456"/>
              <a:gd name="connsiteX2" fmla="*/ 2476913 w 2476913"/>
              <a:gd name="connsiteY2" fmla="*/ 1238456 h 1238456"/>
              <a:gd name="connsiteX3" fmla="*/ 0 w 2476913"/>
              <a:gd name="connsiteY3" fmla="*/ 1238456 h 1238456"/>
              <a:gd name="connsiteX4" fmla="*/ 0 w 2476913"/>
              <a:gd name="connsiteY4" fmla="*/ 0 h 1238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913" h="1238456">
                <a:moveTo>
                  <a:pt x="0" y="0"/>
                </a:moveTo>
                <a:lnTo>
                  <a:pt x="2476913" y="0"/>
                </a:lnTo>
                <a:lnTo>
                  <a:pt x="2476913" y="1238456"/>
                </a:lnTo>
                <a:lnTo>
                  <a:pt x="0" y="123845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6350" rIns="288000" bIns="6350" numCol="1" spcCol="1270" anchor="ctr" anchorCtr="0">
            <a:noAutofit/>
          </a:bodyPr>
          <a:lstStyle/>
          <a:p>
            <a:pPr marL="0" lvl="0" indent="0" algn="ctr" defTabSz="444500">
              <a:lnSpc>
                <a:spcPct val="90000"/>
              </a:lnSpc>
              <a:spcBef>
                <a:spcPct val="0"/>
              </a:spcBef>
              <a:spcAft>
                <a:spcPct val="35000"/>
              </a:spcAft>
              <a:buNone/>
            </a:pPr>
            <a:r>
              <a:rPr lang="it-IT" sz="1400" b="0" i="0" kern="1200" dirty="0" err="1">
                <a:solidFill>
                  <a:schemeClr val="tx1">
                    <a:lumMod val="75000"/>
                    <a:lumOff val="25000"/>
                  </a:schemeClr>
                </a:solidFill>
              </a:rPr>
              <a:t>Distributors</a:t>
            </a:r>
            <a:r>
              <a:rPr lang="it-IT" sz="1400" b="0" i="0" kern="1200" dirty="0">
                <a:solidFill>
                  <a:schemeClr val="tx1">
                    <a:lumMod val="75000"/>
                    <a:lumOff val="25000"/>
                  </a:schemeClr>
                </a:solidFill>
              </a:rPr>
              <a:t> </a:t>
            </a:r>
            <a:r>
              <a:rPr lang="it-IT" sz="1400" b="0" i="0" kern="1200" dirty="0" err="1">
                <a:solidFill>
                  <a:schemeClr val="tx1">
                    <a:lumMod val="75000"/>
                    <a:lumOff val="25000"/>
                  </a:schemeClr>
                </a:solidFill>
              </a:rPr>
              <a:t>provide</a:t>
            </a:r>
            <a:r>
              <a:rPr lang="it-IT" sz="1400" b="0" i="0" kern="1200" dirty="0">
                <a:solidFill>
                  <a:schemeClr val="tx1">
                    <a:lumMod val="75000"/>
                    <a:lumOff val="25000"/>
                  </a:schemeClr>
                </a:solidFill>
              </a:rPr>
              <a:t> </a:t>
            </a:r>
            <a:r>
              <a:rPr lang="it-IT" sz="1400" b="0" i="0" kern="1200" dirty="0" err="1">
                <a:solidFill>
                  <a:schemeClr val="tx1">
                    <a:lumMod val="75000"/>
                    <a:lumOff val="25000"/>
                  </a:schemeClr>
                </a:solidFill>
              </a:rPr>
              <a:t>rather</a:t>
            </a:r>
            <a:r>
              <a:rPr lang="it-IT" sz="1400" b="0" i="0" kern="1200" dirty="0">
                <a:solidFill>
                  <a:schemeClr val="tx1">
                    <a:lumMod val="75000"/>
                    <a:lumOff val="25000"/>
                  </a:schemeClr>
                </a:solidFill>
              </a:rPr>
              <a:t> </a:t>
            </a:r>
            <a:r>
              <a:rPr lang="it-IT" sz="1400" b="0" i="0" kern="1200" dirty="0" err="1">
                <a:solidFill>
                  <a:schemeClr val="tx1">
                    <a:lumMod val="75000"/>
                    <a:lumOff val="25000"/>
                  </a:schemeClr>
                </a:solidFill>
              </a:rPr>
              <a:t>stable</a:t>
            </a:r>
            <a:r>
              <a:rPr lang="it-IT" sz="1400" b="0" i="0" kern="1200" dirty="0">
                <a:solidFill>
                  <a:schemeClr val="tx1">
                    <a:lumMod val="75000"/>
                    <a:lumOff val="25000"/>
                  </a:schemeClr>
                </a:solidFill>
              </a:rPr>
              <a:t> cash-flows and </a:t>
            </a:r>
            <a:r>
              <a:rPr lang="it-IT" sz="1400" b="0" i="0" kern="1200" dirty="0" err="1">
                <a:solidFill>
                  <a:schemeClr val="tx1">
                    <a:lumMod val="75000"/>
                    <a:lumOff val="25000"/>
                  </a:schemeClr>
                </a:solidFill>
              </a:rPr>
              <a:t>possibility</a:t>
            </a:r>
            <a:r>
              <a:rPr lang="it-IT" sz="1400" b="0" i="0" kern="1200" dirty="0">
                <a:solidFill>
                  <a:schemeClr val="tx1">
                    <a:lumMod val="75000"/>
                    <a:lumOff val="25000"/>
                  </a:schemeClr>
                </a:solidFill>
              </a:rPr>
              <a:t> of </a:t>
            </a:r>
            <a:r>
              <a:rPr lang="it-IT" sz="1400" b="0" i="0" kern="1200" dirty="0" err="1">
                <a:solidFill>
                  <a:schemeClr val="tx1">
                    <a:lumMod val="75000"/>
                    <a:lumOff val="25000"/>
                  </a:schemeClr>
                </a:solidFill>
              </a:rPr>
              <a:t>dividend</a:t>
            </a:r>
            <a:r>
              <a:rPr lang="it-IT" sz="1400" b="0" i="0" kern="1200" dirty="0">
                <a:solidFill>
                  <a:schemeClr val="tx1">
                    <a:lumMod val="75000"/>
                    <a:lumOff val="25000"/>
                  </a:schemeClr>
                </a:solidFill>
              </a:rPr>
              <a:t> </a:t>
            </a:r>
            <a:r>
              <a:rPr lang="it-IT" sz="1400" b="0" i="0" kern="1200" dirty="0" err="1">
                <a:solidFill>
                  <a:schemeClr val="tx1">
                    <a:lumMod val="75000"/>
                    <a:lumOff val="25000"/>
                  </a:schemeClr>
                </a:solidFill>
              </a:rPr>
              <a:t>pay-outs</a:t>
            </a:r>
            <a:endParaRPr lang="it-IT" sz="1400" kern="1200" dirty="0">
              <a:solidFill>
                <a:schemeClr val="tx1">
                  <a:lumMod val="75000"/>
                  <a:lumOff val="25000"/>
                </a:schemeClr>
              </a:solidFill>
            </a:endParaRPr>
          </a:p>
        </p:txBody>
      </p:sp>
      <p:sp>
        <p:nvSpPr>
          <p:cNvPr id="30" name="Figura a mano libera: forma 15">
            <a:extLst>
              <a:ext uri="{FF2B5EF4-FFF2-40B4-BE49-F238E27FC236}">
                <a16:creationId xmlns:a16="http://schemas.microsoft.com/office/drawing/2014/main" id="{F27C5003-3748-DD6F-74CE-A8894C46E59C}"/>
              </a:ext>
            </a:extLst>
          </p:cNvPr>
          <p:cNvSpPr/>
          <p:nvPr/>
        </p:nvSpPr>
        <p:spPr>
          <a:xfrm>
            <a:off x="8178856" y="4257203"/>
            <a:ext cx="3416240" cy="1026087"/>
          </a:xfrm>
          <a:custGeom>
            <a:avLst/>
            <a:gdLst>
              <a:gd name="connsiteX0" fmla="*/ 0 w 2476913"/>
              <a:gd name="connsiteY0" fmla="*/ 0 h 1238456"/>
              <a:gd name="connsiteX1" fmla="*/ 2476913 w 2476913"/>
              <a:gd name="connsiteY1" fmla="*/ 0 h 1238456"/>
              <a:gd name="connsiteX2" fmla="*/ 2476913 w 2476913"/>
              <a:gd name="connsiteY2" fmla="*/ 1238456 h 1238456"/>
              <a:gd name="connsiteX3" fmla="*/ 0 w 2476913"/>
              <a:gd name="connsiteY3" fmla="*/ 1238456 h 1238456"/>
              <a:gd name="connsiteX4" fmla="*/ 0 w 2476913"/>
              <a:gd name="connsiteY4" fmla="*/ 0 h 1238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913" h="1238456">
                <a:moveTo>
                  <a:pt x="0" y="0"/>
                </a:moveTo>
                <a:lnTo>
                  <a:pt x="2476913" y="0"/>
                </a:lnTo>
                <a:lnTo>
                  <a:pt x="2476913" y="1238456"/>
                </a:lnTo>
                <a:lnTo>
                  <a:pt x="0" y="123845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8000" tIns="6350" rIns="288000" bIns="6350" numCol="1" spcCol="1270" anchor="ctr" anchorCtr="0">
            <a:noAutofit/>
          </a:bodyPr>
          <a:lstStyle/>
          <a:p>
            <a:pPr lvl="0" algn="ctr" defTabSz="444500">
              <a:lnSpc>
                <a:spcPct val="90000"/>
              </a:lnSpc>
              <a:spcBef>
                <a:spcPct val="0"/>
              </a:spcBef>
              <a:spcAft>
                <a:spcPct val="35000"/>
              </a:spcAft>
            </a:pPr>
            <a:r>
              <a:rPr lang="en-US" sz="1400" dirty="0">
                <a:solidFill>
                  <a:schemeClr val="tx1">
                    <a:lumMod val="75000"/>
                    <a:lumOff val="25000"/>
                  </a:schemeClr>
                </a:solidFill>
              </a:rPr>
              <a:t>Distributors typically don’t require major capital injections if not to fund acquisitions as most of their investments are in Working Capital</a:t>
            </a:r>
          </a:p>
        </p:txBody>
      </p:sp>
      <p:cxnSp>
        <p:nvCxnSpPr>
          <p:cNvPr id="31" name="Connettore 1 15">
            <a:extLst>
              <a:ext uri="{FF2B5EF4-FFF2-40B4-BE49-F238E27FC236}">
                <a16:creationId xmlns:a16="http://schemas.microsoft.com/office/drawing/2014/main" id="{06C0AD05-7532-8E54-8312-6544CDF4FAE6}"/>
              </a:ext>
            </a:extLst>
          </p:cNvPr>
          <p:cNvCxnSpPr>
            <a:cxnSpLocks/>
          </p:cNvCxnSpPr>
          <p:nvPr/>
        </p:nvCxnSpPr>
        <p:spPr>
          <a:xfrm>
            <a:off x="4218596" y="944563"/>
            <a:ext cx="0" cy="4679950"/>
          </a:xfrm>
          <a:prstGeom prst="line">
            <a:avLst/>
          </a:prstGeom>
          <a:ln w="25400">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ttore 1 15">
            <a:extLst>
              <a:ext uri="{FF2B5EF4-FFF2-40B4-BE49-F238E27FC236}">
                <a16:creationId xmlns:a16="http://schemas.microsoft.com/office/drawing/2014/main" id="{0E671068-F07F-9340-7B05-62FF45B99410}"/>
              </a:ext>
            </a:extLst>
          </p:cNvPr>
          <p:cNvCxnSpPr>
            <a:cxnSpLocks/>
          </p:cNvCxnSpPr>
          <p:nvPr/>
        </p:nvCxnSpPr>
        <p:spPr>
          <a:xfrm>
            <a:off x="7986263" y="944563"/>
            <a:ext cx="0" cy="4679950"/>
          </a:xfrm>
          <a:prstGeom prst="line">
            <a:avLst/>
          </a:prstGeom>
          <a:ln w="25400">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810E3F81-B109-8938-3BBE-CAD53F078922}"/>
              </a:ext>
            </a:extLst>
          </p:cNvPr>
          <p:cNvCxnSpPr>
            <a:cxnSpLocks/>
          </p:cNvCxnSpPr>
          <p:nvPr/>
        </p:nvCxnSpPr>
        <p:spPr>
          <a:xfrm>
            <a:off x="446588" y="2440850"/>
            <a:ext cx="0" cy="1485373"/>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BF3D2F4B-68B2-FFFE-00C2-0B85749156E0}"/>
              </a:ext>
            </a:extLst>
          </p:cNvPr>
          <p:cNvCxnSpPr>
            <a:cxnSpLocks/>
          </p:cNvCxnSpPr>
          <p:nvPr/>
        </p:nvCxnSpPr>
        <p:spPr>
          <a:xfrm flipH="1">
            <a:off x="435693" y="3913523"/>
            <a:ext cx="11313394"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47" name="Segnaposto testo 2">
            <a:extLst>
              <a:ext uri="{FF2B5EF4-FFF2-40B4-BE49-F238E27FC236}">
                <a16:creationId xmlns:a16="http://schemas.microsoft.com/office/drawing/2014/main" id="{DA363141-1E75-1A2C-3467-84FD2A24EB3F}"/>
              </a:ext>
            </a:extLst>
          </p:cNvPr>
          <p:cNvSpPr txBox="1">
            <a:spLocks/>
          </p:cNvSpPr>
          <p:nvPr/>
        </p:nvSpPr>
        <p:spPr>
          <a:xfrm>
            <a:off x="327432" y="2159242"/>
            <a:ext cx="2467183" cy="213816"/>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FACTS:</a:t>
            </a:r>
          </a:p>
        </p:txBody>
      </p:sp>
      <p:sp>
        <p:nvSpPr>
          <p:cNvPr id="22" name="Segnaposto testo 2">
            <a:extLst>
              <a:ext uri="{FF2B5EF4-FFF2-40B4-BE49-F238E27FC236}">
                <a16:creationId xmlns:a16="http://schemas.microsoft.com/office/drawing/2014/main" id="{13FBEEA5-3589-1860-079E-86F435B2AE6B}"/>
              </a:ext>
            </a:extLst>
          </p:cNvPr>
          <p:cNvSpPr txBox="1">
            <a:spLocks/>
          </p:cNvSpPr>
          <p:nvPr/>
        </p:nvSpPr>
        <p:spPr>
          <a:xfrm>
            <a:off x="2139600" y="1277567"/>
            <a:ext cx="1627163" cy="704748"/>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A middle-man </a:t>
            </a:r>
            <a:br>
              <a:rPr lang="it-IT" sz="1600" b="1" dirty="0">
                <a:solidFill>
                  <a:srgbClr val="004F90"/>
                </a:solidFill>
                <a:latin typeface="Nexa Bold" panose="02000000000000000000" pitchFamily="2" charset="77"/>
              </a:rPr>
            </a:br>
            <a:r>
              <a:rPr lang="it-IT" sz="1600" b="1" dirty="0" err="1">
                <a:solidFill>
                  <a:srgbClr val="004F90"/>
                </a:solidFill>
                <a:latin typeface="Nexa Bold" panose="02000000000000000000" pitchFamily="2" charset="77"/>
              </a:rPr>
              <a:t>has</a:t>
            </a:r>
            <a:r>
              <a:rPr lang="it-IT" sz="1600" b="1" dirty="0">
                <a:solidFill>
                  <a:srgbClr val="004F90"/>
                </a:solidFill>
                <a:latin typeface="Nexa Bold" panose="02000000000000000000" pitchFamily="2" charset="77"/>
              </a:rPr>
              <a:t> no </a:t>
            </a:r>
            <a:r>
              <a:rPr lang="it-IT" sz="1600" b="1" dirty="0" err="1">
                <a:solidFill>
                  <a:srgbClr val="004F90"/>
                </a:solidFill>
                <a:latin typeface="Nexa Bold" panose="02000000000000000000" pitchFamily="2" charset="77"/>
              </a:rPr>
              <a:t>reason</a:t>
            </a:r>
            <a:r>
              <a:rPr lang="it-IT" sz="1600" b="1" dirty="0">
                <a:solidFill>
                  <a:srgbClr val="004F90"/>
                </a:solidFill>
                <a:latin typeface="Nexa Bold" panose="02000000000000000000" pitchFamily="2" charset="77"/>
              </a:rPr>
              <a:t> to </a:t>
            </a:r>
            <a:r>
              <a:rPr lang="it-IT" sz="1600" b="1" dirty="0" err="1">
                <a:solidFill>
                  <a:srgbClr val="004F90"/>
                </a:solidFill>
                <a:latin typeface="Nexa Bold" panose="02000000000000000000" pitchFamily="2" charset="77"/>
              </a:rPr>
              <a:t>exist</a:t>
            </a:r>
            <a:endParaRPr lang="it-IT" sz="1600" b="1" dirty="0">
              <a:solidFill>
                <a:srgbClr val="004F90"/>
              </a:solidFill>
              <a:latin typeface="Nexa Bold" panose="02000000000000000000" pitchFamily="2" charset="77"/>
            </a:endParaRPr>
          </a:p>
        </p:txBody>
      </p:sp>
      <p:sp>
        <p:nvSpPr>
          <p:cNvPr id="33" name="CasellaDiTesto 32">
            <a:extLst>
              <a:ext uri="{FF2B5EF4-FFF2-40B4-BE49-F238E27FC236}">
                <a16:creationId xmlns:a16="http://schemas.microsoft.com/office/drawing/2014/main" id="{EF2BFF7A-6390-4AA9-69BF-FEA34E363A33}"/>
              </a:ext>
            </a:extLst>
          </p:cNvPr>
          <p:cNvSpPr txBox="1"/>
          <p:nvPr/>
        </p:nvSpPr>
        <p:spPr>
          <a:xfrm>
            <a:off x="1534631" y="1337554"/>
            <a:ext cx="646494" cy="584775"/>
          </a:xfrm>
          <a:prstGeom prst="rect">
            <a:avLst/>
          </a:prstGeom>
          <a:noFill/>
        </p:spPr>
        <p:txBody>
          <a:bodyPr wrap="square" rtlCol="0" anchor="ctr">
            <a:spAutoFit/>
          </a:bodyPr>
          <a:lstStyle/>
          <a:p>
            <a:pPr algn="ctr"/>
            <a:r>
              <a:rPr lang="it-IT" sz="3200" b="1" dirty="0">
                <a:solidFill>
                  <a:srgbClr val="004F90"/>
                </a:solidFill>
                <a:latin typeface="Nexa Bold" panose="02000000000000000000" pitchFamily="2" charset="77"/>
              </a:rPr>
              <a:t>1</a:t>
            </a:r>
          </a:p>
        </p:txBody>
      </p:sp>
      <p:sp>
        <p:nvSpPr>
          <p:cNvPr id="34" name="Ovale 33">
            <a:extLst>
              <a:ext uri="{FF2B5EF4-FFF2-40B4-BE49-F238E27FC236}">
                <a16:creationId xmlns:a16="http://schemas.microsoft.com/office/drawing/2014/main" id="{A2F82158-54E3-9173-B81E-55C28D52FA8E}"/>
              </a:ext>
            </a:extLst>
          </p:cNvPr>
          <p:cNvSpPr/>
          <p:nvPr/>
        </p:nvSpPr>
        <p:spPr>
          <a:xfrm>
            <a:off x="1100004" y="1346362"/>
            <a:ext cx="567159" cy="567159"/>
          </a:xfrm>
          <a:prstGeom prst="ellipse">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DDAF9591-FE1B-C1EC-CDDC-5AAA9437C69B}"/>
              </a:ext>
            </a:extLst>
          </p:cNvPr>
          <p:cNvSpPr txBox="1"/>
          <p:nvPr/>
        </p:nvSpPr>
        <p:spPr>
          <a:xfrm>
            <a:off x="1100004" y="1429886"/>
            <a:ext cx="56715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a:t>
            </a:r>
          </a:p>
        </p:txBody>
      </p:sp>
      <p:sp>
        <p:nvSpPr>
          <p:cNvPr id="53" name="Ovale 52">
            <a:extLst>
              <a:ext uri="{FF2B5EF4-FFF2-40B4-BE49-F238E27FC236}">
                <a16:creationId xmlns:a16="http://schemas.microsoft.com/office/drawing/2014/main" id="{4AB83EF9-FE23-1BA6-12E7-06471A566E50}"/>
              </a:ext>
            </a:extLst>
          </p:cNvPr>
          <p:cNvSpPr/>
          <p:nvPr/>
        </p:nvSpPr>
        <p:spPr>
          <a:xfrm>
            <a:off x="1583434" y="1354348"/>
            <a:ext cx="548888" cy="548888"/>
          </a:xfrm>
          <a:prstGeom prst="ellipse">
            <a:avLst/>
          </a:prstGeom>
          <a:noFill/>
          <a:ln w="22225">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egnaposto testo 7">
            <a:extLst>
              <a:ext uri="{FF2B5EF4-FFF2-40B4-BE49-F238E27FC236}">
                <a16:creationId xmlns:a16="http://schemas.microsoft.com/office/drawing/2014/main" id="{8FDD5160-55F2-424A-4A10-835C34AC970E}"/>
              </a:ext>
            </a:extLst>
          </p:cNvPr>
          <p:cNvSpPr txBox="1">
            <a:spLocks/>
          </p:cNvSpPr>
          <p:nvPr/>
        </p:nvSpPr>
        <p:spPr>
          <a:xfrm>
            <a:off x="5581169" y="1274678"/>
            <a:ext cx="2194208" cy="710527"/>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Low EBITDA </a:t>
            </a:r>
            <a:r>
              <a:rPr lang="it-IT" sz="1600" b="1" dirty="0" err="1">
                <a:solidFill>
                  <a:srgbClr val="004F90"/>
                </a:solidFill>
                <a:latin typeface="Nexa Bold" panose="02000000000000000000" pitchFamily="2" charset="77"/>
              </a:rPr>
              <a:t>margin</a:t>
            </a:r>
            <a:r>
              <a:rPr lang="it-IT" sz="1600" b="1" dirty="0">
                <a:solidFill>
                  <a:srgbClr val="004F90"/>
                </a:solidFill>
                <a:latin typeface="Nexa Bold" panose="02000000000000000000" pitchFamily="2" charset="77"/>
              </a:rPr>
              <a:t> </a:t>
            </a:r>
            <a:r>
              <a:rPr lang="it-IT" sz="1600" b="1" dirty="0" err="1">
                <a:solidFill>
                  <a:srgbClr val="004F90"/>
                </a:solidFill>
                <a:latin typeface="Nexa Bold" panose="02000000000000000000" pitchFamily="2" charset="77"/>
              </a:rPr>
              <a:t>is</a:t>
            </a:r>
            <a:r>
              <a:rPr lang="it-IT" sz="1600" b="1" dirty="0">
                <a:solidFill>
                  <a:srgbClr val="004F90"/>
                </a:solidFill>
                <a:latin typeface="Nexa Bold" panose="02000000000000000000" pitchFamily="2" charset="77"/>
              </a:rPr>
              <a:t> </a:t>
            </a:r>
            <a:r>
              <a:rPr lang="it-IT" sz="1600" b="1" dirty="0" err="1">
                <a:solidFill>
                  <a:srgbClr val="004F90"/>
                </a:solidFill>
                <a:latin typeface="Nexa Bold" panose="02000000000000000000" pitchFamily="2" charset="77"/>
              </a:rPr>
              <a:t>dangerous</a:t>
            </a:r>
            <a:r>
              <a:rPr lang="it-IT" sz="1600" b="1" dirty="0">
                <a:solidFill>
                  <a:srgbClr val="004F90"/>
                </a:solidFill>
                <a:latin typeface="Nexa Bold" panose="02000000000000000000" pitchFamily="2" charset="77"/>
              </a:rPr>
              <a:t> </a:t>
            </a:r>
            <a:r>
              <a:rPr lang="it-IT" sz="1600" b="1" dirty="0" err="1">
                <a:solidFill>
                  <a:srgbClr val="004F90"/>
                </a:solidFill>
                <a:latin typeface="Nexa Bold" panose="02000000000000000000" pitchFamily="2" charset="77"/>
              </a:rPr>
              <a:t>if</a:t>
            </a:r>
            <a:r>
              <a:rPr lang="it-IT" sz="1600" b="1" dirty="0">
                <a:solidFill>
                  <a:srgbClr val="004F90"/>
                </a:solidFill>
                <a:latin typeface="Nexa Bold" panose="02000000000000000000" pitchFamily="2" charset="77"/>
              </a:rPr>
              <a:t> revenues </a:t>
            </a:r>
            <a:r>
              <a:rPr lang="it-IT" sz="1600" b="1" dirty="0" err="1">
                <a:solidFill>
                  <a:srgbClr val="004F90"/>
                </a:solidFill>
                <a:latin typeface="Nexa Bold" panose="02000000000000000000" pitchFamily="2" charset="77"/>
              </a:rPr>
              <a:t>fall</a:t>
            </a:r>
            <a:endParaRPr lang="it-IT" sz="1600" b="1" dirty="0">
              <a:solidFill>
                <a:srgbClr val="004F90"/>
              </a:solidFill>
              <a:latin typeface="Nexa Bold" panose="02000000000000000000" pitchFamily="2" charset="77"/>
            </a:endParaRPr>
          </a:p>
        </p:txBody>
      </p:sp>
      <p:sp>
        <p:nvSpPr>
          <p:cNvPr id="54" name="CasellaDiTesto 53">
            <a:extLst>
              <a:ext uri="{FF2B5EF4-FFF2-40B4-BE49-F238E27FC236}">
                <a16:creationId xmlns:a16="http://schemas.microsoft.com/office/drawing/2014/main" id="{D19DCB36-13C9-E696-515C-B3A74842CF5B}"/>
              </a:ext>
            </a:extLst>
          </p:cNvPr>
          <p:cNvSpPr txBox="1"/>
          <p:nvPr/>
        </p:nvSpPr>
        <p:spPr>
          <a:xfrm>
            <a:off x="4983478" y="1337554"/>
            <a:ext cx="646494" cy="584775"/>
          </a:xfrm>
          <a:prstGeom prst="rect">
            <a:avLst/>
          </a:prstGeom>
          <a:noFill/>
        </p:spPr>
        <p:txBody>
          <a:bodyPr wrap="square" rtlCol="0" anchor="ctr">
            <a:spAutoFit/>
          </a:bodyPr>
          <a:lstStyle/>
          <a:p>
            <a:pPr algn="ctr"/>
            <a:r>
              <a:rPr lang="it-IT" sz="3200" b="1" dirty="0">
                <a:solidFill>
                  <a:srgbClr val="004F90"/>
                </a:solidFill>
                <a:latin typeface="Nexa Bold" panose="02000000000000000000" pitchFamily="2" charset="77"/>
              </a:rPr>
              <a:t>2</a:t>
            </a:r>
          </a:p>
        </p:txBody>
      </p:sp>
      <p:sp>
        <p:nvSpPr>
          <p:cNvPr id="55" name="Ovale 54">
            <a:extLst>
              <a:ext uri="{FF2B5EF4-FFF2-40B4-BE49-F238E27FC236}">
                <a16:creationId xmlns:a16="http://schemas.microsoft.com/office/drawing/2014/main" id="{9FC4D7D3-8503-6D6B-3D0C-C719309BAD76}"/>
              </a:ext>
            </a:extLst>
          </p:cNvPr>
          <p:cNvSpPr/>
          <p:nvPr/>
        </p:nvSpPr>
        <p:spPr>
          <a:xfrm>
            <a:off x="4548851" y="1346362"/>
            <a:ext cx="567159" cy="567159"/>
          </a:xfrm>
          <a:prstGeom prst="ellipse">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a:extLst>
              <a:ext uri="{FF2B5EF4-FFF2-40B4-BE49-F238E27FC236}">
                <a16:creationId xmlns:a16="http://schemas.microsoft.com/office/drawing/2014/main" id="{E7D62F9A-7DEA-A92F-D18B-E9000F412CDF}"/>
              </a:ext>
            </a:extLst>
          </p:cNvPr>
          <p:cNvSpPr txBox="1"/>
          <p:nvPr/>
        </p:nvSpPr>
        <p:spPr>
          <a:xfrm>
            <a:off x="4548851" y="1429886"/>
            <a:ext cx="56715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a:t>
            </a:r>
          </a:p>
        </p:txBody>
      </p:sp>
      <p:sp>
        <p:nvSpPr>
          <p:cNvPr id="57" name="Ovale 56">
            <a:extLst>
              <a:ext uri="{FF2B5EF4-FFF2-40B4-BE49-F238E27FC236}">
                <a16:creationId xmlns:a16="http://schemas.microsoft.com/office/drawing/2014/main" id="{29EE5901-ABEA-3968-8013-26CE6C8C4847}"/>
              </a:ext>
            </a:extLst>
          </p:cNvPr>
          <p:cNvSpPr/>
          <p:nvPr/>
        </p:nvSpPr>
        <p:spPr>
          <a:xfrm>
            <a:off x="5032281" y="1354348"/>
            <a:ext cx="548888" cy="548888"/>
          </a:xfrm>
          <a:prstGeom prst="ellipse">
            <a:avLst/>
          </a:prstGeom>
          <a:noFill/>
          <a:ln w="22225">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Segnaposto testo 5">
            <a:extLst>
              <a:ext uri="{FF2B5EF4-FFF2-40B4-BE49-F238E27FC236}">
                <a16:creationId xmlns:a16="http://schemas.microsoft.com/office/drawing/2014/main" id="{01E71BE0-2967-309C-F881-8E729C727ABD}"/>
              </a:ext>
            </a:extLst>
          </p:cNvPr>
          <p:cNvSpPr txBox="1">
            <a:spLocks/>
          </p:cNvSpPr>
          <p:nvPr/>
        </p:nvSpPr>
        <p:spPr>
          <a:xfrm>
            <a:off x="9326636" y="1162713"/>
            <a:ext cx="2291846" cy="934457"/>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A low EBITDA </a:t>
            </a:r>
            <a:r>
              <a:rPr lang="it-IT" sz="1600" b="1" dirty="0" err="1">
                <a:solidFill>
                  <a:srgbClr val="004F90"/>
                </a:solidFill>
                <a:latin typeface="Nexa Bold" panose="02000000000000000000" pitchFamily="2" charset="77"/>
              </a:rPr>
              <a:t>margin</a:t>
            </a:r>
            <a:r>
              <a:rPr lang="it-IT" sz="1600" b="1" dirty="0">
                <a:solidFill>
                  <a:srgbClr val="004F90"/>
                </a:solidFill>
                <a:latin typeface="Nexa Bold" panose="02000000000000000000" pitchFamily="2" charset="77"/>
              </a:rPr>
              <a:t> company with </a:t>
            </a:r>
            <a:r>
              <a:rPr lang="it-IT" sz="1600" b="1" dirty="0" err="1">
                <a:solidFill>
                  <a:srgbClr val="004F90"/>
                </a:solidFill>
                <a:latin typeface="Nexa Bold" panose="02000000000000000000" pitchFamily="2" charset="77"/>
              </a:rPr>
              <a:t>lots</a:t>
            </a:r>
            <a:r>
              <a:rPr lang="it-IT" sz="1600" b="1" dirty="0">
                <a:solidFill>
                  <a:srgbClr val="004F90"/>
                </a:solidFill>
                <a:latin typeface="Nexa Bold" panose="02000000000000000000" pitchFamily="2" charset="77"/>
              </a:rPr>
              <a:t> of Working Capital </a:t>
            </a:r>
            <a:r>
              <a:rPr lang="it-IT" sz="1600" b="1" dirty="0" err="1">
                <a:solidFill>
                  <a:srgbClr val="004F90"/>
                </a:solidFill>
                <a:latin typeface="Nexa Bold" panose="02000000000000000000" pitchFamily="2" charset="77"/>
              </a:rPr>
              <a:t>is</a:t>
            </a:r>
            <a:r>
              <a:rPr lang="it-IT" sz="1600" b="1" dirty="0">
                <a:solidFill>
                  <a:srgbClr val="004F90"/>
                </a:solidFill>
                <a:latin typeface="Nexa Bold" panose="02000000000000000000" pitchFamily="2" charset="77"/>
              </a:rPr>
              <a:t> </a:t>
            </a:r>
            <a:r>
              <a:rPr lang="it-IT" sz="1600" b="1" dirty="0" err="1">
                <a:solidFill>
                  <a:srgbClr val="004F90"/>
                </a:solidFill>
                <a:latin typeface="Nexa Bold" panose="02000000000000000000" pitchFamily="2" charset="77"/>
              </a:rPr>
              <a:t>dangerous</a:t>
            </a:r>
            <a:endParaRPr lang="it-IT" sz="1600" b="1" dirty="0">
              <a:solidFill>
                <a:srgbClr val="004F90"/>
              </a:solidFill>
              <a:latin typeface="Nexa Bold" panose="02000000000000000000" pitchFamily="2" charset="77"/>
            </a:endParaRPr>
          </a:p>
        </p:txBody>
      </p:sp>
      <p:sp>
        <p:nvSpPr>
          <p:cNvPr id="58" name="CasellaDiTesto 57">
            <a:extLst>
              <a:ext uri="{FF2B5EF4-FFF2-40B4-BE49-F238E27FC236}">
                <a16:creationId xmlns:a16="http://schemas.microsoft.com/office/drawing/2014/main" id="{029A8D9A-DAA5-131A-DD8D-4E71077E7652}"/>
              </a:ext>
            </a:extLst>
          </p:cNvPr>
          <p:cNvSpPr txBox="1"/>
          <p:nvPr/>
        </p:nvSpPr>
        <p:spPr>
          <a:xfrm>
            <a:off x="8728945" y="1337554"/>
            <a:ext cx="646494" cy="584775"/>
          </a:xfrm>
          <a:prstGeom prst="rect">
            <a:avLst/>
          </a:prstGeom>
          <a:noFill/>
        </p:spPr>
        <p:txBody>
          <a:bodyPr wrap="square" rtlCol="0" anchor="ctr">
            <a:spAutoFit/>
          </a:bodyPr>
          <a:lstStyle/>
          <a:p>
            <a:pPr algn="ctr"/>
            <a:r>
              <a:rPr lang="it-IT" sz="3200" b="1" dirty="0">
                <a:solidFill>
                  <a:srgbClr val="004F90"/>
                </a:solidFill>
                <a:latin typeface="Nexa Bold" panose="02000000000000000000" pitchFamily="2" charset="77"/>
              </a:rPr>
              <a:t>3</a:t>
            </a:r>
          </a:p>
        </p:txBody>
      </p:sp>
      <p:sp>
        <p:nvSpPr>
          <p:cNvPr id="59" name="Ovale 58">
            <a:extLst>
              <a:ext uri="{FF2B5EF4-FFF2-40B4-BE49-F238E27FC236}">
                <a16:creationId xmlns:a16="http://schemas.microsoft.com/office/drawing/2014/main" id="{04E7563C-CDD3-0C5D-A63D-E5E302F1DDCA}"/>
              </a:ext>
            </a:extLst>
          </p:cNvPr>
          <p:cNvSpPr/>
          <p:nvPr/>
        </p:nvSpPr>
        <p:spPr>
          <a:xfrm>
            <a:off x="8294318" y="1346362"/>
            <a:ext cx="567159" cy="567159"/>
          </a:xfrm>
          <a:prstGeom prst="ellipse">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asellaDiTesto 59">
            <a:extLst>
              <a:ext uri="{FF2B5EF4-FFF2-40B4-BE49-F238E27FC236}">
                <a16:creationId xmlns:a16="http://schemas.microsoft.com/office/drawing/2014/main" id="{23F9CC44-25A9-A2A0-2394-88E541C925EB}"/>
              </a:ext>
            </a:extLst>
          </p:cNvPr>
          <p:cNvSpPr txBox="1"/>
          <p:nvPr/>
        </p:nvSpPr>
        <p:spPr>
          <a:xfrm>
            <a:off x="8294318" y="1429886"/>
            <a:ext cx="56715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a:t>
            </a:r>
          </a:p>
        </p:txBody>
      </p:sp>
      <p:sp>
        <p:nvSpPr>
          <p:cNvPr id="61" name="Ovale 60">
            <a:extLst>
              <a:ext uri="{FF2B5EF4-FFF2-40B4-BE49-F238E27FC236}">
                <a16:creationId xmlns:a16="http://schemas.microsoft.com/office/drawing/2014/main" id="{6DA71C2E-7B94-E70F-5B02-4D678599D49D}"/>
              </a:ext>
            </a:extLst>
          </p:cNvPr>
          <p:cNvSpPr/>
          <p:nvPr/>
        </p:nvSpPr>
        <p:spPr>
          <a:xfrm>
            <a:off x="8777748" y="1354348"/>
            <a:ext cx="548888" cy="548888"/>
          </a:xfrm>
          <a:prstGeom prst="ellipse">
            <a:avLst/>
          </a:prstGeom>
          <a:noFill/>
          <a:ln w="22225">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9460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2CC3C4E-380F-62C0-CB87-0B979DCE1930}"/>
              </a:ext>
            </a:extLst>
          </p:cNvPr>
          <p:cNvSpPr>
            <a:spLocks noGrp="1"/>
          </p:cNvSpPr>
          <p:nvPr>
            <p:ph type="body" sz="quarter" idx="11"/>
          </p:nvPr>
        </p:nvSpPr>
        <p:spPr/>
        <p:txBody>
          <a:bodyPr/>
          <a:lstStyle/>
          <a:p>
            <a:r>
              <a:rPr lang="it-IT" dirty="0"/>
              <a:t>1) </a:t>
            </a:r>
            <a:r>
              <a:rPr lang="it-IT" dirty="0" err="1"/>
              <a:t>Why</a:t>
            </a:r>
            <a:r>
              <a:rPr lang="it-IT" dirty="0"/>
              <a:t> a Distributor</a:t>
            </a:r>
          </a:p>
        </p:txBody>
      </p:sp>
      <p:sp>
        <p:nvSpPr>
          <p:cNvPr id="7" name="Rettangolo 6">
            <a:extLst>
              <a:ext uri="{FF2B5EF4-FFF2-40B4-BE49-F238E27FC236}">
                <a16:creationId xmlns:a16="http://schemas.microsoft.com/office/drawing/2014/main" id="{FA58FB0D-2B8B-C066-0302-B7F599794E75}"/>
              </a:ext>
            </a:extLst>
          </p:cNvPr>
          <p:cNvSpPr/>
          <p:nvPr/>
        </p:nvSpPr>
        <p:spPr>
          <a:xfrm>
            <a:off x="4993843" y="1215175"/>
            <a:ext cx="2204313" cy="399082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9" name="Rettangolo 8">
            <a:extLst>
              <a:ext uri="{FF2B5EF4-FFF2-40B4-BE49-F238E27FC236}">
                <a16:creationId xmlns:a16="http://schemas.microsoft.com/office/drawing/2014/main" id="{CDAC665B-B5EA-B676-182E-8A4E4EF00E0D}"/>
              </a:ext>
            </a:extLst>
          </p:cNvPr>
          <p:cNvSpPr/>
          <p:nvPr/>
        </p:nvSpPr>
        <p:spPr>
          <a:xfrm>
            <a:off x="2674925" y="1206264"/>
            <a:ext cx="2204313" cy="399082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1" name="Rettangolo 10">
            <a:extLst>
              <a:ext uri="{FF2B5EF4-FFF2-40B4-BE49-F238E27FC236}">
                <a16:creationId xmlns:a16="http://schemas.microsoft.com/office/drawing/2014/main" id="{117D7EFD-2B88-D162-5449-9E132DAB297D}"/>
              </a:ext>
            </a:extLst>
          </p:cNvPr>
          <p:cNvSpPr/>
          <p:nvPr/>
        </p:nvSpPr>
        <p:spPr>
          <a:xfrm>
            <a:off x="7312761" y="1215178"/>
            <a:ext cx="2204313" cy="399082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b="1"/>
          </a:p>
        </p:txBody>
      </p:sp>
      <p:sp>
        <p:nvSpPr>
          <p:cNvPr id="13" name="Segnaposto testo 4">
            <a:extLst>
              <a:ext uri="{FF2B5EF4-FFF2-40B4-BE49-F238E27FC236}">
                <a16:creationId xmlns:a16="http://schemas.microsoft.com/office/drawing/2014/main" id="{C4E42F43-891B-5498-1D3D-6EC681973498}"/>
              </a:ext>
            </a:extLst>
          </p:cNvPr>
          <p:cNvSpPr txBox="1">
            <a:spLocks/>
          </p:cNvSpPr>
          <p:nvPr/>
        </p:nvSpPr>
        <p:spPr>
          <a:xfrm>
            <a:off x="9649785" y="1206268"/>
            <a:ext cx="2318918" cy="399081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4150" marR="0" lvl="0" indent="-184150"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 similar trend towards a “Distributor Friendly” environment is now under development </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a:t>
            </a: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White Goods</a:t>
            </a:r>
          </a:p>
          <a:p>
            <a:pPr marL="184150" marR="0" lvl="0" indent="-184150"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«As a Service» models will require further more the capability of integrating in a single easy-to-use interface for resellers the Consumption models of multiple vendors</a:t>
            </a:r>
          </a:p>
        </p:txBody>
      </p:sp>
      <p:cxnSp>
        <p:nvCxnSpPr>
          <p:cNvPr id="14" name="Connettore 1 13">
            <a:extLst>
              <a:ext uri="{FF2B5EF4-FFF2-40B4-BE49-F238E27FC236}">
                <a16:creationId xmlns:a16="http://schemas.microsoft.com/office/drawing/2014/main" id="{750A23EF-BCD7-B961-8D9E-B1B6752DD88F}"/>
              </a:ext>
            </a:extLst>
          </p:cNvPr>
          <p:cNvCxnSpPr>
            <a:cxnSpLocks/>
          </p:cNvCxnSpPr>
          <p:nvPr/>
        </p:nvCxnSpPr>
        <p:spPr>
          <a:xfrm>
            <a:off x="363733" y="1214271"/>
            <a:ext cx="0" cy="3990825"/>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0592CF81-E40C-C092-6123-42F6075193FB}"/>
              </a:ext>
            </a:extLst>
          </p:cNvPr>
          <p:cNvCxnSpPr>
            <a:cxnSpLocks/>
          </p:cNvCxnSpPr>
          <p:nvPr/>
        </p:nvCxnSpPr>
        <p:spPr>
          <a:xfrm flipH="1">
            <a:off x="349538" y="5200061"/>
            <a:ext cx="2210657"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16" name="Segnaposto testo 2">
            <a:extLst>
              <a:ext uri="{FF2B5EF4-FFF2-40B4-BE49-F238E27FC236}">
                <a16:creationId xmlns:a16="http://schemas.microsoft.com/office/drawing/2014/main" id="{C764C492-DDBC-9BC3-FC94-74A075F42223}"/>
              </a:ext>
            </a:extLst>
          </p:cNvPr>
          <p:cNvSpPr txBox="1">
            <a:spLocks/>
          </p:cNvSpPr>
          <p:nvPr/>
        </p:nvSpPr>
        <p:spPr>
          <a:xfrm>
            <a:off x="244577" y="1001501"/>
            <a:ext cx="2467183" cy="213816"/>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FACT:</a:t>
            </a:r>
          </a:p>
        </p:txBody>
      </p:sp>
      <p:cxnSp>
        <p:nvCxnSpPr>
          <p:cNvPr id="20" name="Connettore 1 19">
            <a:extLst>
              <a:ext uri="{FF2B5EF4-FFF2-40B4-BE49-F238E27FC236}">
                <a16:creationId xmlns:a16="http://schemas.microsoft.com/office/drawing/2014/main" id="{71704325-C2D8-84D4-E228-42507F670476}"/>
              </a:ext>
            </a:extLst>
          </p:cNvPr>
          <p:cNvCxnSpPr>
            <a:cxnSpLocks/>
          </p:cNvCxnSpPr>
          <p:nvPr/>
        </p:nvCxnSpPr>
        <p:spPr>
          <a:xfrm flipH="1">
            <a:off x="2676175" y="5200061"/>
            <a:ext cx="6840899"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21" name="Segnaposto testo 2">
            <a:extLst>
              <a:ext uri="{FF2B5EF4-FFF2-40B4-BE49-F238E27FC236}">
                <a16:creationId xmlns:a16="http://schemas.microsoft.com/office/drawing/2014/main" id="{AF1FBF51-BCFA-44BA-83DA-A9756260A2EB}"/>
              </a:ext>
            </a:extLst>
          </p:cNvPr>
          <p:cNvSpPr txBox="1">
            <a:spLocks/>
          </p:cNvSpPr>
          <p:nvPr/>
        </p:nvSpPr>
        <p:spPr>
          <a:xfrm>
            <a:off x="2536164" y="1001501"/>
            <a:ext cx="2467183" cy="213816"/>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THE «WHY» FOR:</a:t>
            </a:r>
          </a:p>
        </p:txBody>
      </p:sp>
      <p:cxnSp>
        <p:nvCxnSpPr>
          <p:cNvPr id="24" name="Connettore 1 23">
            <a:extLst>
              <a:ext uri="{FF2B5EF4-FFF2-40B4-BE49-F238E27FC236}">
                <a16:creationId xmlns:a16="http://schemas.microsoft.com/office/drawing/2014/main" id="{6C641CC0-F7B7-F296-3A8F-2BB4F1F25CE7}"/>
              </a:ext>
            </a:extLst>
          </p:cNvPr>
          <p:cNvCxnSpPr>
            <a:cxnSpLocks/>
          </p:cNvCxnSpPr>
          <p:nvPr/>
        </p:nvCxnSpPr>
        <p:spPr>
          <a:xfrm flipH="1">
            <a:off x="9644134" y="5200061"/>
            <a:ext cx="2210657"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25" name="Segnaposto testo 2">
            <a:extLst>
              <a:ext uri="{FF2B5EF4-FFF2-40B4-BE49-F238E27FC236}">
                <a16:creationId xmlns:a16="http://schemas.microsoft.com/office/drawing/2014/main" id="{74397692-E925-E645-7630-03B0BF48789A}"/>
              </a:ext>
            </a:extLst>
          </p:cNvPr>
          <p:cNvSpPr txBox="1">
            <a:spLocks/>
          </p:cNvSpPr>
          <p:nvPr/>
        </p:nvSpPr>
        <p:spPr>
          <a:xfrm>
            <a:off x="9525059" y="1001501"/>
            <a:ext cx="2467183" cy="213816"/>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FUTURE:</a:t>
            </a:r>
          </a:p>
        </p:txBody>
      </p:sp>
      <p:grpSp>
        <p:nvGrpSpPr>
          <p:cNvPr id="40" name="Gruppo 39">
            <a:extLst>
              <a:ext uri="{FF2B5EF4-FFF2-40B4-BE49-F238E27FC236}">
                <a16:creationId xmlns:a16="http://schemas.microsoft.com/office/drawing/2014/main" id="{D41EF37F-F54E-F5BB-4616-AEF44A1B2B0F}"/>
              </a:ext>
            </a:extLst>
          </p:cNvPr>
          <p:cNvGrpSpPr/>
          <p:nvPr/>
        </p:nvGrpSpPr>
        <p:grpSpPr>
          <a:xfrm>
            <a:off x="407839" y="1859924"/>
            <a:ext cx="2094054" cy="2719719"/>
            <a:chOff x="407839" y="1961631"/>
            <a:chExt cx="2094054" cy="2719719"/>
          </a:xfrm>
        </p:grpSpPr>
        <p:sp>
          <p:nvSpPr>
            <p:cNvPr id="4" name="Segnaposto testo 4">
              <a:extLst>
                <a:ext uri="{FF2B5EF4-FFF2-40B4-BE49-F238E27FC236}">
                  <a16:creationId xmlns:a16="http://schemas.microsoft.com/office/drawing/2014/main" id="{9B6920C2-A8A7-EC4B-CB8B-453D05B8D151}"/>
                </a:ext>
              </a:extLst>
            </p:cNvPr>
            <p:cNvSpPr txBox="1">
              <a:spLocks/>
            </p:cNvSpPr>
            <p:nvPr/>
          </p:nvSpPr>
          <p:spPr>
            <a:xfrm>
              <a:off x="407839" y="1961631"/>
              <a:ext cx="2094054" cy="1511501"/>
            </a:xfrm>
            <a:prstGeom prst="rect">
              <a:avLst/>
            </a:prstGeom>
          </p:spPr>
          <p:txBody>
            <a:bodyPr anchor="ctr"/>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7"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15" indent="0" algn="l" defTabSz="914415" rtl="0" eaLnBrk="1" latinLnBrk="0" hangingPunct="1">
                <a:lnSpc>
                  <a:spcPct val="90000"/>
                </a:lnSpc>
                <a:spcBef>
                  <a:spcPts val="500"/>
                </a:spcBef>
                <a:buFont typeface="Arial" panose="020B0604020202020204" pitchFamily="34" charset="0"/>
                <a:buNone/>
                <a:defRPr sz="1801" b="1" kern="1200">
                  <a:solidFill>
                    <a:schemeClr val="tx1"/>
                  </a:solidFill>
                  <a:latin typeface="+mn-lt"/>
                  <a:ea typeface="+mn-ea"/>
                  <a:cs typeface="+mn-cs"/>
                </a:defRPr>
              </a:lvl3pPr>
              <a:lvl4pPr marL="137162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29"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36"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44"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5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57"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700" algn="ctr">
                <a:buClr>
                  <a:srgbClr val="004F90"/>
                </a:buClr>
                <a:buSzPct val="120000"/>
                <a:defRPr/>
              </a:pPr>
              <a:r>
                <a:rPr lang="en" sz="1300" dirty="0">
                  <a:solidFill>
                    <a:prstClr val="black">
                      <a:lumMod val="75000"/>
                      <a:lumOff val="25000"/>
                    </a:prstClr>
                  </a:solidFill>
                  <a:latin typeface="Calibri" panose="020F0502020204030204"/>
                </a:rPr>
                <a:t>ICT Distribution share on total ICT addressable sales grew from </a:t>
              </a:r>
              <a:r>
                <a:rPr lang="en" sz="1300" b="1" dirty="0">
                  <a:solidFill>
                    <a:prstClr val="black">
                      <a:lumMod val="75000"/>
                      <a:lumOff val="25000"/>
                    </a:prstClr>
                  </a:solidFill>
                  <a:latin typeface="Calibri" panose="020F0502020204030204"/>
                </a:rPr>
                <a:t>40.0% (2016) </a:t>
              </a:r>
              <a:br>
                <a:rPr lang="en" sz="1300" b="1" dirty="0">
                  <a:solidFill>
                    <a:prstClr val="black">
                      <a:lumMod val="75000"/>
                      <a:lumOff val="25000"/>
                    </a:prstClr>
                  </a:solidFill>
                  <a:latin typeface="Calibri" panose="020F0502020204030204"/>
                </a:rPr>
              </a:br>
              <a:r>
                <a:rPr lang="en" sz="1300" b="1" dirty="0">
                  <a:solidFill>
                    <a:prstClr val="black">
                      <a:lumMod val="75000"/>
                      <a:lumOff val="25000"/>
                    </a:prstClr>
                  </a:solidFill>
                  <a:latin typeface="Calibri" panose="020F0502020204030204"/>
                </a:rPr>
                <a:t>to 47.0% (2022)</a:t>
              </a:r>
            </a:p>
          </p:txBody>
        </p:sp>
        <p:cxnSp>
          <p:nvCxnSpPr>
            <p:cNvPr id="26" name="Connettore 1 15">
              <a:extLst>
                <a:ext uri="{FF2B5EF4-FFF2-40B4-BE49-F238E27FC236}">
                  <a16:creationId xmlns:a16="http://schemas.microsoft.com/office/drawing/2014/main" id="{0F618B3E-2249-24D5-414D-D6E11768A06C}"/>
                </a:ext>
              </a:extLst>
            </p:cNvPr>
            <p:cNvCxnSpPr>
              <a:cxnSpLocks/>
            </p:cNvCxnSpPr>
            <p:nvPr/>
          </p:nvCxnSpPr>
          <p:spPr>
            <a:xfrm flipH="1">
              <a:off x="578617" y="3436929"/>
              <a:ext cx="1752499" cy="0"/>
            </a:xfrm>
            <a:prstGeom prst="line">
              <a:avLst/>
            </a:prstGeom>
            <a:ln w="28575">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Segnaposto testo 4">
              <a:extLst>
                <a:ext uri="{FF2B5EF4-FFF2-40B4-BE49-F238E27FC236}">
                  <a16:creationId xmlns:a16="http://schemas.microsoft.com/office/drawing/2014/main" id="{92373125-2B56-4182-2360-9B26F5692439}"/>
                </a:ext>
              </a:extLst>
            </p:cNvPr>
            <p:cNvSpPr txBox="1">
              <a:spLocks/>
            </p:cNvSpPr>
            <p:nvPr/>
          </p:nvSpPr>
          <p:spPr>
            <a:xfrm>
              <a:off x="559594" y="3436928"/>
              <a:ext cx="1790544" cy="124442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2016 = 40%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 b="1" dirty="0">
                  <a:solidFill>
                    <a:srgbClr val="004F90"/>
                  </a:solidFill>
                  <a:latin typeface="Nexa Bold" panose="02000000000000000000" pitchFamily="2" charset="77"/>
                </a:rPr>
                <a:t>2022 = 47%</a:t>
              </a:r>
              <a:endParaRPr kumimoji="0" lang="en"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endParaRPr>
            </a:p>
          </p:txBody>
        </p:sp>
      </p:grpSp>
      <p:sp>
        <p:nvSpPr>
          <p:cNvPr id="31" name="Segnaposto testo 4">
            <a:extLst>
              <a:ext uri="{FF2B5EF4-FFF2-40B4-BE49-F238E27FC236}">
                <a16:creationId xmlns:a16="http://schemas.microsoft.com/office/drawing/2014/main" id="{7ECFB036-F29A-588F-713F-91D874CAF3C5}"/>
              </a:ext>
            </a:extLst>
          </p:cNvPr>
          <p:cNvSpPr txBox="1">
            <a:spLocks/>
          </p:cNvSpPr>
          <p:nvPr/>
        </p:nvSpPr>
        <p:spPr>
          <a:xfrm>
            <a:off x="2715564" y="1367213"/>
            <a:ext cx="2199886" cy="3344926"/>
          </a:xfrm>
          <a:prstGeom prst="rect">
            <a:avLst/>
          </a:prstGeom>
        </p:spPr>
        <p:txBody>
          <a:bodyPr anchor="t"/>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7"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15" indent="0" algn="l" defTabSz="914415" rtl="0" eaLnBrk="1" latinLnBrk="0" hangingPunct="1">
              <a:lnSpc>
                <a:spcPct val="90000"/>
              </a:lnSpc>
              <a:spcBef>
                <a:spcPts val="500"/>
              </a:spcBef>
              <a:buFont typeface="Arial" panose="020B0604020202020204" pitchFamily="34" charset="0"/>
              <a:buNone/>
              <a:defRPr sz="1801" b="1" kern="1200">
                <a:solidFill>
                  <a:schemeClr val="tx1"/>
                </a:solidFill>
                <a:latin typeface="+mn-lt"/>
                <a:ea typeface="+mn-ea"/>
                <a:cs typeface="+mn-cs"/>
              </a:defRPr>
            </a:lvl3pPr>
            <a:lvl4pPr marL="137162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29"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36"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44"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5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57"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defRPr/>
            </a:pPr>
            <a:r>
              <a:rPr lang="it-IT" sz="1400" b="1" dirty="0" err="1">
                <a:solidFill>
                  <a:srgbClr val="004F90"/>
                </a:solidFill>
                <a:latin typeface="Nexa Bold" panose="02000000000000000000" pitchFamily="2" charset="77"/>
              </a:rPr>
              <a:t>Vendors</a:t>
            </a:r>
            <a:r>
              <a:rPr lang="it-IT" sz="1400" b="1" dirty="0">
                <a:solidFill>
                  <a:srgbClr val="004F90"/>
                </a:solidFill>
                <a:latin typeface="Nexa Bold" panose="02000000000000000000" pitchFamily="2" charset="77"/>
              </a:rPr>
              <a:t> </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Reduction of distribution fixed cost</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Buffering stock</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Credit lines &amp; Credit collection capabilities</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Marketing capability</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Need of an aggregator of their products into complex multi-vendor solutions</a:t>
            </a:r>
            <a:endPar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endParaRPr>
          </a:p>
        </p:txBody>
      </p:sp>
      <p:sp>
        <p:nvSpPr>
          <p:cNvPr id="32" name="Segnaposto testo 4">
            <a:extLst>
              <a:ext uri="{FF2B5EF4-FFF2-40B4-BE49-F238E27FC236}">
                <a16:creationId xmlns:a16="http://schemas.microsoft.com/office/drawing/2014/main" id="{0AC228F7-3E72-C114-24E1-F2E30ED43646}"/>
              </a:ext>
            </a:extLst>
          </p:cNvPr>
          <p:cNvSpPr txBox="1">
            <a:spLocks/>
          </p:cNvSpPr>
          <p:nvPr/>
        </p:nvSpPr>
        <p:spPr>
          <a:xfrm>
            <a:off x="4980886" y="1367212"/>
            <a:ext cx="2277274" cy="3826897"/>
          </a:xfrm>
          <a:prstGeom prst="rect">
            <a:avLst/>
          </a:prstGeom>
        </p:spPr>
        <p:txBody>
          <a:bodyPr anchor="t"/>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7"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15" indent="0" algn="l" defTabSz="914415" rtl="0" eaLnBrk="1" latinLnBrk="0" hangingPunct="1">
              <a:lnSpc>
                <a:spcPct val="90000"/>
              </a:lnSpc>
              <a:spcBef>
                <a:spcPts val="500"/>
              </a:spcBef>
              <a:buFont typeface="Arial" panose="020B0604020202020204" pitchFamily="34" charset="0"/>
              <a:buNone/>
              <a:defRPr sz="1801" b="1" kern="1200">
                <a:solidFill>
                  <a:schemeClr val="tx1"/>
                </a:solidFill>
                <a:latin typeface="+mn-lt"/>
                <a:ea typeface="+mn-ea"/>
                <a:cs typeface="+mn-cs"/>
              </a:defRPr>
            </a:lvl3pPr>
            <a:lvl4pPr marL="137162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29"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36"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44"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5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57"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defRPr/>
            </a:pPr>
            <a:r>
              <a:rPr lang="it-IT" sz="1400" b="1" dirty="0">
                <a:solidFill>
                  <a:srgbClr val="004F90"/>
                </a:solidFill>
                <a:latin typeface="Nexa Bold" panose="02000000000000000000" pitchFamily="2" charset="77"/>
              </a:rPr>
              <a:t>Resellers</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30" normalizeH="0" noProof="0" dirty="0">
                <a:ln>
                  <a:noFill/>
                </a:ln>
                <a:effectLst/>
                <a:uLnTx/>
                <a:uFillTx/>
                <a:latin typeface="Calibri" panose="020F0502020204030204"/>
                <a:ea typeface="+mn-ea"/>
                <a:cs typeface="Calibri" panose="020F0502020204030204" pitchFamily="34" charset="0"/>
              </a:rPr>
              <a:t>Outsourcing of warehousing and shipping on </a:t>
            </a:r>
            <a:r>
              <a:rPr kumimoji="0" lang="it-IT" sz="1300" b="0" i="0" u="none" strike="noStrike" kern="1200" cap="none" spc="-30" normalizeH="0" noProof="0" dirty="0" err="1">
                <a:ln>
                  <a:noFill/>
                </a:ln>
                <a:effectLst/>
                <a:uLnTx/>
                <a:uFillTx/>
                <a:latin typeface="Calibri" panose="020F0502020204030204"/>
                <a:ea typeface="+mn-ea"/>
                <a:cs typeface="Calibri" panose="020F0502020204030204" pitchFamily="34" charset="0"/>
              </a:rPr>
              <a:t>their</a:t>
            </a:r>
            <a:r>
              <a:rPr kumimoji="0" lang="it-IT" sz="1300" b="0" i="0" u="none" strike="noStrike" kern="1200" cap="none" spc="-30" normalizeH="0" noProof="0" dirty="0">
                <a:ln>
                  <a:noFill/>
                </a:ln>
                <a:effectLst/>
                <a:uLnTx/>
                <a:uFillTx/>
                <a:latin typeface="Calibri" panose="020F0502020204030204"/>
                <a:ea typeface="+mn-ea"/>
                <a:cs typeface="Calibri" panose="020F0502020204030204" pitchFamily="34" charset="0"/>
              </a:rPr>
              <a:t> </a:t>
            </a:r>
            <a:r>
              <a:rPr kumimoji="0" lang="it-IT" sz="1300" b="0" i="0" u="none" strike="noStrike" kern="1200" cap="none" spc="-30" normalizeH="0" noProof="0" dirty="0" err="1">
                <a:ln>
                  <a:noFill/>
                </a:ln>
                <a:effectLst/>
                <a:uLnTx/>
                <a:uFillTx/>
                <a:latin typeface="Calibri" panose="020F0502020204030204"/>
                <a:ea typeface="+mn-ea"/>
                <a:cs typeface="Calibri" panose="020F0502020204030204" pitchFamily="34" charset="0"/>
              </a:rPr>
              <a:t>behalf</a:t>
            </a:r>
            <a:endParaRPr kumimoji="0" lang="it-IT" sz="1300" b="0" i="0" u="none" strike="noStrike" kern="1200" cap="none" spc="-30" normalizeH="0" noProof="0" dirty="0">
              <a:ln>
                <a:noFill/>
              </a:ln>
              <a:effectLst/>
              <a:uLnTx/>
              <a:uFillTx/>
              <a:latin typeface="Calibri" panose="020F0502020204030204"/>
              <a:ea typeface="+mn-ea"/>
              <a:cs typeface="Calibri" panose="020F0502020204030204" pitchFamily="34" charset="0"/>
            </a:endParaRP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One-stop-information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gathering</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point</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normalizeH="0" noProof="0" dirty="0">
                <a:ln>
                  <a:noFill/>
                </a:ln>
                <a:effectLst/>
                <a:uLnTx/>
                <a:uFillTx/>
                <a:latin typeface="Calibri" panose="020F0502020204030204"/>
                <a:ea typeface="+mn-ea"/>
                <a:cs typeface="Calibri" panose="020F0502020204030204" pitchFamily="34" charset="0"/>
              </a:rPr>
              <a:t>One-stop-shopping </a:t>
            </a:r>
            <a:r>
              <a:rPr kumimoji="0" lang="it-IT" sz="1300" b="0" i="0" u="none" strike="noStrike" kern="1200" cap="none" normalizeH="0" noProof="0" dirty="0" err="1">
                <a:ln>
                  <a:noFill/>
                </a:ln>
                <a:effectLst/>
                <a:uLnTx/>
                <a:uFillTx/>
                <a:latin typeface="Calibri" panose="020F0502020204030204"/>
                <a:ea typeface="+mn-ea"/>
                <a:cs typeface="Calibri" panose="020F0502020204030204" pitchFamily="34" charset="0"/>
              </a:rPr>
              <a:t>opportunity</a:t>
            </a:r>
            <a:endParaRPr kumimoji="0" lang="it-IT" sz="1300" b="0" i="0" u="none" strike="noStrike" kern="1200" cap="none" normalizeH="0" noProof="0" dirty="0">
              <a:ln>
                <a:noFill/>
              </a:ln>
              <a:effectLst/>
              <a:uLnTx/>
              <a:uFillTx/>
              <a:latin typeface="Calibri" panose="020F0502020204030204"/>
              <a:ea typeface="+mn-ea"/>
              <a:cs typeface="Calibri" panose="020F0502020204030204" pitchFamily="34" charset="0"/>
            </a:endParaRP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Easiness</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of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doing</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business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against</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dealing</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directly</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with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vendors</a:t>
            </a:r>
            <a:endPar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endParaRP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60" normalizeH="0" noProof="0" dirty="0">
                <a:ln>
                  <a:noFill/>
                </a:ln>
                <a:effectLst/>
                <a:uLnTx/>
                <a:uFillTx/>
                <a:latin typeface="Calibri" panose="020F0502020204030204"/>
                <a:ea typeface="+mn-ea"/>
                <a:cs typeface="Calibri" panose="020F0502020204030204" pitchFamily="34" charset="0"/>
              </a:rPr>
              <a:t>No minimum </a:t>
            </a:r>
            <a:r>
              <a:rPr kumimoji="0" lang="it-IT" sz="1300" b="0" i="0" u="none" strike="noStrike" kern="1200" cap="none" spc="-60" normalizeH="0" noProof="0" dirty="0" err="1">
                <a:ln>
                  <a:noFill/>
                </a:ln>
                <a:effectLst/>
                <a:uLnTx/>
                <a:uFillTx/>
                <a:latin typeface="Calibri" panose="020F0502020204030204"/>
                <a:ea typeface="+mn-ea"/>
                <a:cs typeface="Calibri" panose="020F0502020204030204" pitchFamily="34" charset="0"/>
              </a:rPr>
              <a:t>quantity</a:t>
            </a:r>
            <a:r>
              <a:rPr kumimoji="0" lang="it-IT" sz="1300" b="0" i="0" u="none" strike="noStrike" kern="1200" cap="none" spc="-60" normalizeH="0" noProof="0" dirty="0">
                <a:ln>
                  <a:noFill/>
                </a:ln>
                <a:effectLst/>
                <a:uLnTx/>
                <a:uFillTx/>
                <a:latin typeface="Calibri" panose="020F0502020204030204"/>
                <a:ea typeface="+mn-ea"/>
                <a:cs typeface="Calibri" panose="020F0502020204030204" pitchFamily="34" charset="0"/>
              </a:rPr>
              <a:t> </a:t>
            </a:r>
            <a:r>
              <a:rPr kumimoji="0" lang="it-IT" sz="1300" b="0" i="0" u="none" strike="noStrike" kern="1200" cap="none" spc="-60" normalizeH="0" noProof="0" dirty="0" err="1">
                <a:ln>
                  <a:noFill/>
                </a:ln>
                <a:effectLst/>
                <a:uLnTx/>
                <a:uFillTx/>
                <a:latin typeface="Calibri" panose="020F0502020204030204"/>
                <a:ea typeface="+mn-ea"/>
                <a:cs typeface="Calibri" panose="020F0502020204030204" pitchFamily="34" charset="0"/>
              </a:rPr>
              <a:t>needed</a:t>
            </a:r>
            <a:r>
              <a:rPr kumimoji="0" lang="it-IT" sz="1300" b="0" i="0" u="none" strike="noStrike" kern="1200" cap="none" spc="-60" normalizeH="0" noProof="0" dirty="0">
                <a:ln>
                  <a:noFill/>
                </a:ln>
                <a:effectLst/>
                <a:uLnTx/>
                <a:uFillTx/>
                <a:latin typeface="Calibri" panose="020F0502020204030204"/>
                <a:ea typeface="+mn-ea"/>
                <a:cs typeface="Calibri" panose="020F0502020204030204" pitchFamily="34" charset="0"/>
              </a:rPr>
              <a:t> </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to be a </a:t>
            </a:r>
            <a:r>
              <a:rPr kumimoji="0" lang="it-IT" sz="1300" b="0" i="0" u="none" strike="noStrike" kern="1200" cap="none" spc="0" normalizeH="0" baseline="0" noProof="0" dirty="0" err="1">
                <a:ln>
                  <a:noFill/>
                </a:ln>
                <a:effectLst/>
                <a:uLnTx/>
                <a:uFillTx/>
                <a:latin typeface="Calibri" panose="020F0502020204030204"/>
                <a:ea typeface="+mn-ea"/>
                <a:cs typeface="Calibri" panose="020F0502020204030204" pitchFamily="34" charset="0"/>
              </a:rPr>
              <a:t>valued</a:t>
            </a:r>
            <a:r>
              <a:rPr kumimoji="0" lang="it-IT" sz="1300" b="0" i="0" u="none" strike="noStrike" kern="1200" cap="none" spc="0" normalizeH="0" baseline="0" noProof="0" dirty="0">
                <a:ln>
                  <a:noFill/>
                </a:ln>
                <a:effectLst/>
                <a:uLnTx/>
                <a:uFillTx/>
                <a:latin typeface="Calibri" panose="020F0502020204030204"/>
                <a:ea typeface="+mn-ea"/>
                <a:cs typeface="Calibri" panose="020F0502020204030204" pitchFamily="34" charset="0"/>
              </a:rPr>
              <a:t> partner</a:t>
            </a:r>
          </a:p>
        </p:txBody>
      </p:sp>
      <p:sp>
        <p:nvSpPr>
          <p:cNvPr id="33" name="Segnaposto testo 4">
            <a:extLst>
              <a:ext uri="{FF2B5EF4-FFF2-40B4-BE49-F238E27FC236}">
                <a16:creationId xmlns:a16="http://schemas.microsoft.com/office/drawing/2014/main" id="{01707620-3DFE-33AE-E496-902C3203AFEA}"/>
              </a:ext>
            </a:extLst>
          </p:cNvPr>
          <p:cNvSpPr txBox="1">
            <a:spLocks/>
          </p:cNvSpPr>
          <p:nvPr/>
        </p:nvSpPr>
        <p:spPr>
          <a:xfrm>
            <a:off x="7308858" y="1367213"/>
            <a:ext cx="2206175" cy="3919392"/>
          </a:xfrm>
          <a:prstGeom prst="rect">
            <a:avLst/>
          </a:prstGeom>
        </p:spPr>
        <p:txBody>
          <a:bodyPr anchor="t"/>
          <a:lstStyle>
            <a:lvl1pPr marL="0" marR="0" indent="0" algn="l" defTabSz="914415" rtl="0" eaLnBrk="1" fontAlgn="auto" latinLnBrk="0" hangingPunct="1">
              <a:lnSpc>
                <a:spcPct val="90000"/>
              </a:lnSpc>
              <a:spcBef>
                <a:spcPts val="1001"/>
              </a:spcBef>
              <a:spcAft>
                <a:spcPts val="0"/>
              </a:spcAft>
              <a:buClr>
                <a:srgbClr val="004F90"/>
              </a:buClr>
              <a:buSzPct val="120000"/>
              <a:buFont typeface="Arial" panose="020B0604020202020204" pitchFamily="34" charset="0"/>
              <a:buNone/>
              <a:tabLst/>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7"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15" indent="0" algn="l" defTabSz="914415" rtl="0" eaLnBrk="1" latinLnBrk="0" hangingPunct="1">
              <a:lnSpc>
                <a:spcPct val="90000"/>
              </a:lnSpc>
              <a:spcBef>
                <a:spcPts val="500"/>
              </a:spcBef>
              <a:buFont typeface="Arial" panose="020B0604020202020204" pitchFamily="34" charset="0"/>
              <a:buNone/>
              <a:defRPr sz="1801" b="1" kern="1200">
                <a:solidFill>
                  <a:schemeClr val="tx1"/>
                </a:solidFill>
                <a:latin typeface="+mn-lt"/>
                <a:ea typeface="+mn-ea"/>
                <a:cs typeface="+mn-cs"/>
              </a:defRPr>
            </a:lvl3pPr>
            <a:lvl4pPr marL="137162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29"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36"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44"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5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57"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defRPr/>
            </a:pPr>
            <a:r>
              <a:rPr lang="it-IT" sz="1400" b="1" dirty="0">
                <a:solidFill>
                  <a:srgbClr val="004F90"/>
                </a:solidFill>
                <a:latin typeface="Nexa Bold" panose="02000000000000000000" pitchFamily="2" charset="77"/>
              </a:rPr>
              <a:t>Retailers &amp; E-</a:t>
            </a:r>
            <a:r>
              <a:rPr lang="it-IT" sz="1400" b="1" dirty="0" err="1">
                <a:solidFill>
                  <a:srgbClr val="004F90"/>
                </a:solidFill>
                <a:latin typeface="Nexa Bold" panose="02000000000000000000" pitchFamily="2" charset="77"/>
              </a:rPr>
              <a:t>Tailers</a:t>
            </a:r>
            <a:r>
              <a:rPr lang="it-IT" sz="1400" b="1" dirty="0">
                <a:solidFill>
                  <a:srgbClr val="004F90"/>
                </a:solidFill>
                <a:latin typeface="Nexa Bold" panose="02000000000000000000" pitchFamily="2" charset="77"/>
              </a:rPr>
              <a:t> </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Fulfilment</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deals” with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Vendors</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on top selling items</a:t>
            </a: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Category</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management for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accessories</a:t>
            </a:r>
            <a:endPar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endParaRP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Home delivery capabilities for White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Goods</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and Large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TVs</a:t>
            </a:r>
            <a:endPar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endParaRPr>
          </a:p>
          <a:p>
            <a:pPr marL="177800" marR="0" lvl="0" indent="-177800" algn="l" defTabSz="914400" rtl="0" eaLnBrk="1" fontAlgn="auto" latinLnBrk="0" hangingPunct="1">
              <a:lnSpc>
                <a:spcPct val="100000"/>
              </a:lnSpc>
              <a:spcBef>
                <a:spcPts val="1000"/>
              </a:spcBef>
              <a:spcAft>
                <a:spcPts val="0"/>
              </a:spcAft>
              <a:buClr>
                <a:srgbClr val="004F90"/>
              </a:buClr>
              <a:buSzPct val="120000"/>
              <a:buFont typeface="Arial" panose="020B0604020202020204" pitchFamily="34" charset="0"/>
              <a:buChar char="•"/>
              <a:tabLst/>
              <a:defRPr/>
            </a:pP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E-</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Tailers</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use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Distributors</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as</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a one-stop-shopping for the “Long </a:t>
            </a:r>
            <a:r>
              <a:rPr kumimoji="0" lang="it-IT" sz="13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Tail</a:t>
            </a:r>
            <a:r>
              <a:rPr kumimoji="0" lang="it-IT" sz="13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of products</a:t>
            </a:r>
          </a:p>
        </p:txBody>
      </p:sp>
      <p:cxnSp>
        <p:nvCxnSpPr>
          <p:cNvPr id="37" name="Connettore 1 36">
            <a:extLst>
              <a:ext uri="{FF2B5EF4-FFF2-40B4-BE49-F238E27FC236}">
                <a16:creationId xmlns:a16="http://schemas.microsoft.com/office/drawing/2014/main" id="{93239A9D-9F75-93F4-4F1E-E24747168501}"/>
              </a:ext>
            </a:extLst>
          </p:cNvPr>
          <p:cNvCxnSpPr>
            <a:cxnSpLocks/>
          </p:cNvCxnSpPr>
          <p:nvPr/>
        </p:nvCxnSpPr>
        <p:spPr>
          <a:xfrm>
            <a:off x="2687833" y="1214271"/>
            <a:ext cx="0" cy="3990825"/>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39" name="Connettore 1 38">
            <a:extLst>
              <a:ext uri="{FF2B5EF4-FFF2-40B4-BE49-F238E27FC236}">
                <a16:creationId xmlns:a16="http://schemas.microsoft.com/office/drawing/2014/main" id="{590602FF-737F-7984-FAD2-13DA33BCBA5F}"/>
              </a:ext>
            </a:extLst>
          </p:cNvPr>
          <p:cNvCxnSpPr>
            <a:cxnSpLocks/>
          </p:cNvCxnSpPr>
          <p:nvPr/>
        </p:nvCxnSpPr>
        <p:spPr>
          <a:xfrm>
            <a:off x="9643925" y="1214271"/>
            <a:ext cx="0" cy="3990825"/>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pic>
        <p:nvPicPr>
          <p:cNvPr id="41" name="Immagine 40">
            <a:extLst>
              <a:ext uri="{FF2B5EF4-FFF2-40B4-BE49-F238E27FC236}">
                <a16:creationId xmlns:a16="http://schemas.microsoft.com/office/drawing/2014/main" id="{E08F3AFD-8A23-192A-AE00-3EA2FB52A3F9}"/>
              </a:ext>
            </a:extLst>
          </p:cNvPr>
          <p:cNvPicPr>
            <a:picLocks noChangeAspect="1"/>
          </p:cNvPicPr>
          <p:nvPr/>
        </p:nvPicPr>
        <p:blipFill>
          <a:blip r:embed="rId2"/>
          <a:srcRect/>
          <a:stretch/>
        </p:blipFill>
        <p:spPr>
          <a:xfrm>
            <a:off x="7837056" y="4630859"/>
            <a:ext cx="1140768" cy="1140768"/>
          </a:xfrm>
          <a:prstGeom prst="rect">
            <a:avLst/>
          </a:prstGeom>
        </p:spPr>
      </p:pic>
      <p:pic>
        <p:nvPicPr>
          <p:cNvPr id="42" name="Immagine 41">
            <a:extLst>
              <a:ext uri="{FF2B5EF4-FFF2-40B4-BE49-F238E27FC236}">
                <a16:creationId xmlns:a16="http://schemas.microsoft.com/office/drawing/2014/main" id="{0972CC7B-260F-565C-1051-88A65EC4CC76}"/>
              </a:ext>
            </a:extLst>
          </p:cNvPr>
          <p:cNvPicPr>
            <a:picLocks noChangeAspect="1"/>
          </p:cNvPicPr>
          <p:nvPr/>
        </p:nvPicPr>
        <p:blipFill>
          <a:blip r:embed="rId3"/>
          <a:srcRect/>
          <a:stretch/>
        </p:blipFill>
        <p:spPr>
          <a:xfrm>
            <a:off x="5529190" y="4630859"/>
            <a:ext cx="1140768" cy="1140768"/>
          </a:xfrm>
          <a:prstGeom prst="rect">
            <a:avLst/>
          </a:prstGeom>
        </p:spPr>
      </p:pic>
      <p:pic>
        <p:nvPicPr>
          <p:cNvPr id="43" name="Immagine 42">
            <a:extLst>
              <a:ext uri="{FF2B5EF4-FFF2-40B4-BE49-F238E27FC236}">
                <a16:creationId xmlns:a16="http://schemas.microsoft.com/office/drawing/2014/main" id="{59FDC735-4A76-64C0-1A53-0780F77F6346}"/>
              </a:ext>
            </a:extLst>
          </p:cNvPr>
          <p:cNvPicPr>
            <a:picLocks noChangeAspect="1"/>
          </p:cNvPicPr>
          <p:nvPr/>
        </p:nvPicPr>
        <p:blipFill>
          <a:blip r:embed="rId4"/>
          <a:srcRect/>
          <a:stretch/>
        </p:blipFill>
        <p:spPr>
          <a:xfrm>
            <a:off x="3204831" y="4630859"/>
            <a:ext cx="1140768" cy="1140768"/>
          </a:xfrm>
          <a:prstGeom prst="rect">
            <a:avLst/>
          </a:prstGeom>
        </p:spPr>
      </p:pic>
    </p:spTree>
    <p:extLst>
      <p:ext uri="{BB962C8B-B14F-4D97-AF65-F5344CB8AC3E}">
        <p14:creationId xmlns:p14="http://schemas.microsoft.com/office/powerpoint/2010/main" val="3163749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FFC43E8-427D-14E0-F137-01D5004C8D4B}"/>
              </a:ext>
            </a:extLst>
          </p:cNvPr>
          <p:cNvSpPr>
            <a:spLocks noGrp="1"/>
          </p:cNvSpPr>
          <p:nvPr>
            <p:ph type="body" sz="quarter" idx="11"/>
          </p:nvPr>
        </p:nvSpPr>
        <p:spPr/>
        <p:txBody>
          <a:bodyPr/>
          <a:lstStyle/>
          <a:p>
            <a:r>
              <a:rPr lang="it-IT" dirty="0"/>
              <a:t>2) A </a:t>
            </a:r>
            <a:r>
              <a:rPr lang="it-IT" dirty="0" err="1"/>
              <a:t>Flexible</a:t>
            </a:r>
            <a:r>
              <a:rPr lang="it-IT" dirty="0"/>
              <a:t> P&amp;L and a </a:t>
            </a:r>
            <a:r>
              <a:rPr lang="it-IT" dirty="0" err="1"/>
              <a:t>Well-Funded</a:t>
            </a:r>
            <a:r>
              <a:rPr lang="it-IT" dirty="0"/>
              <a:t> BS</a:t>
            </a:r>
          </a:p>
        </p:txBody>
      </p:sp>
      <p:sp>
        <p:nvSpPr>
          <p:cNvPr id="17" name="Segnaposto testo 11">
            <a:extLst>
              <a:ext uri="{FF2B5EF4-FFF2-40B4-BE49-F238E27FC236}">
                <a16:creationId xmlns:a16="http://schemas.microsoft.com/office/drawing/2014/main" id="{2ACDA68C-F275-5334-C031-9F2FFEB1773A}"/>
              </a:ext>
            </a:extLst>
          </p:cNvPr>
          <p:cNvSpPr txBox="1">
            <a:spLocks/>
          </p:cNvSpPr>
          <p:nvPr/>
        </p:nvSpPr>
        <p:spPr>
          <a:xfrm>
            <a:off x="6312812" y="1522662"/>
            <a:ext cx="5569837" cy="1109251"/>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200" dirty="0" err="1">
                <a:solidFill>
                  <a:schemeClr val="tx1">
                    <a:lumMod val="75000"/>
                    <a:lumOff val="25000"/>
                  </a:schemeClr>
                </a:solidFill>
              </a:rPr>
              <a:t>Ample</a:t>
            </a:r>
            <a:r>
              <a:rPr lang="it-IT" sz="1200" dirty="0">
                <a:solidFill>
                  <a:schemeClr val="tx1">
                    <a:lumMod val="75000"/>
                    <a:lumOff val="25000"/>
                  </a:schemeClr>
                </a:solidFill>
              </a:rPr>
              <a:t> </a:t>
            </a:r>
            <a:r>
              <a:rPr lang="it-IT" sz="1200" dirty="0" err="1">
                <a:solidFill>
                  <a:schemeClr val="tx1">
                    <a:lumMod val="75000"/>
                    <a:lumOff val="25000"/>
                  </a:schemeClr>
                </a:solidFill>
              </a:rPr>
              <a:t>availability</a:t>
            </a:r>
            <a:r>
              <a:rPr lang="it-IT" sz="1200" dirty="0">
                <a:solidFill>
                  <a:schemeClr val="tx1">
                    <a:lumMod val="75000"/>
                    <a:lumOff val="25000"/>
                  </a:schemeClr>
                </a:solidFill>
              </a:rPr>
              <a:t> of Net Equity </a:t>
            </a:r>
            <a:r>
              <a:rPr lang="it-IT" sz="1200" dirty="0" err="1">
                <a:solidFill>
                  <a:schemeClr val="tx1">
                    <a:lumMod val="75000"/>
                    <a:lumOff val="25000"/>
                  </a:schemeClr>
                </a:solidFill>
              </a:rPr>
              <a:t>against</a:t>
            </a:r>
            <a:r>
              <a:rPr lang="it-IT" sz="1200" dirty="0">
                <a:solidFill>
                  <a:schemeClr val="tx1">
                    <a:lumMod val="75000"/>
                    <a:lumOff val="25000"/>
                  </a:schemeClr>
                </a:solidFill>
              </a:rPr>
              <a:t> limited </a:t>
            </a:r>
            <a:r>
              <a:rPr lang="it-IT" sz="1200" dirty="0" err="1">
                <a:solidFill>
                  <a:schemeClr val="tx1">
                    <a:lumMod val="75000"/>
                    <a:lumOff val="25000"/>
                  </a:schemeClr>
                </a:solidFill>
              </a:rPr>
              <a:t>amounts</a:t>
            </a:r>
            <a:r>
              <a:rPr lang="it-IT" sz="1200" dirty="0">
                <a:solidFill>
                  <a:schemeClr val="tx1">
                    <a:lumMod val="75000"/>
                    <a:lumOff val="25000"/>
                  </a:schemeClr>
                </a:solidFill>
              </a:rPr>
              <a:t> of </a:t>
            </a:r>
            <a:r>
              <a:rPr lang="it-IT" sz="1200" dirty="0" err="1">
                <a:solidFill>
                  <a:schemeClr val="tx1">
                    <a:lumMod val="75000"/>
                    <a:lumOff val="25000"/>
                  </a:schemeClr>
                </a:solidFill>
              </a:rPr>
              <a:t>Invested</a:t>
            </a:r>
            <a:r>
              <a:rPr lang="it-IT" sz="1200" dirty="0">
                <a:solidFill>
                  <a:schemeClr val="tx1">
                    <a:lumMod val="75000"/>
                    <a:lumOff val="25000"/>
                  </a:schemeClr>
                </a:solidFill>
              </a:rPr>
              <a:t> Capital net of Working Capital </a:t>
            </a:r>
            <a:r>
              <a:rPr lang="it-IT" sz="1200" dirty="0" err="1">
                <a:solidFill>
                  <a:schemeClr val="tx1">
                    <a:lumMod val="75000"/>
                    <a:lumOff val="25000"/>
                  </a:schemeClr>
                </a:solidFill>
              </a:rPr>
              <a:t>provides</a:t>
            </a:r>
            <a:r>
              <a:rPr lang="it-IT" sz="1200" dirty="0">
                <a:solidFill>
                  <a:schemeClr val="tx1">
                    <a:lumMod val="75000"/>
                    <a:lumOff val="25000"/>
                  </a:schemeClr>
                </a:solidFill>
              </a:rPr>
              <a:t> good </a:t>
            </a:r>
            <a:r>
              <a:rPr lang="it-IT" sz="1200" dirty="0" err="1">
                <a:solidFill>
                  <a:schemeClr val="tx1">
                    <a:lumMod val="75000"/>
                    <a:lumOff val="25000"/>
                  </a:schemeClr>
                </a:solidFill>
              </a:rPr>
              <a:t>headroom</a:t>
            </a:r>
            <a:r>
              <a:rPr lang="it-IT" sz="1200" dirty="0">
                <a:solidFill>
                  <a:schemeClr val="tx1">
                    <a:lumMod val="75000"/>
                    <a:lumOff val="25000"/>
                  </a:schemeClr>
                </a:solidFill>
              </a:rPr>
              <a:t> to </a:t>
            </a:r>
            <a:r>
              <a:rPr lang="it-IT" sz="1200" dirty="0" err="1">
                <a:solidFill>
                  <a:schemeClr val="tx1">
                    <a:lumMod val="75000"/>
                    <a:lumOff val="25000"/>
                  </a:schemeClr>
                </a:solidFill>
              </a:rPr>
              <a:t>manage</a:t>
            </a:r>
            <a:r>
              <a:rPr lang="it-IT" sz="1200" dirty="0">
                <a:solidFill>
                  <a:schemeClr val="tx1">
                    <a:lumMod val="75000"/>
                    <a:lumOff val="25000"/>
                  </a:schemeClr>
                </a:solidFill>
              </a:rPr>
              <a:t> working capital </a:t>
            </a:r>
            <a:r>
              <a:rPr lang="it-IT" sz="1200" dirty="0" err="1">
                <a:solidFill>
                  <a:schemeClr val="tx1">
                    <a:lumMod val="75000"/>
                    <a:lumOff val="25000"/>
                  </a:schemeClr>
                </a:solidFill>
              </a:rPr>
              <a:t>seasonality</a:t>
            </a:r>
            <a:r>
              <a:rPr lang="it-IT" sz="1200" dirty="0">
                <a:solidFill>
                  <a:schemeClr val="tx1">
                    <a:lumMod val="75000"/>
                    <a:lumOff val="25000"/>
                  </a:schemeClr>
                </a:solidFill>
              </a:rPr>
              <a:t> </a:t>
            </a:r>
            <a:r>
              <a:rPr lang="it-IT" sz="1200" dirty="0" err="1">
                <a:solidFill>
                  <a:schemeClr val="tx1">
                    <a:lumMod val="75000"/>
                    <a:lumOff val="25000"/>
                  </a:schemeClr>
                </a:solidFill>
              </a:rPr>
              <a:t>without</a:t>
            </a:r>
            <a:r>
              <a:rPr lang="it-IT" sz="1200" dirty="0">
                <a:solidFill>
                  <a:schemeClr val="tx1">
                    <a:lumMod val="75000"/>
                    <a:lumOff val="25000"/>
                  </a:schemeClr>
                </a:solidFill>
              </a:rPr>
              <a:t> </a:t>
            </a:r>
            <a:r>
              <a:rPr lang="it-IT" sz="1200" dirty="0" err="1">
                <a:solidFill>
                  <a:schemeClr val="tx1">
                    <a:lumMod val="75000"/>
                    <a:lumOff val="25000"/>
                  </a:schemeClr>
                </a:solidFill>
              </a:rPr>
              <a:t>reverting</a:t>
            </a:r>
            <a:r>
              <a:rPr lang="it-IT" sz="1200" dirty="0">
                <a:solidFill>
                  <a:schemeClr val="tx1">
                    <a:lumMod val="75000"/>
                    <a:lumOff val="25000"/>
                  </a:schemeClr>
                </a:solidFill>
              </a:rPr>
              <a:t> to bank financing </a:t>
            </a:r>
            <a:r>
              <a:rPr lang="it-IT" sz="1200" b="1" baseline="30000" dirty="0">
                <a:solidFill>
                  <a:schemeClr val="tx1">
                    <a:lumMod val="75000"/>
                    <a:lumOff val="25000"/>
                  </a:schemeClr>
                </a:solidFill>
              </a:rPr>
              <a:t>(2)</a:t>
            </a:r>
            <a:r>
              <a:rPr lang="it-IT" sz="1200" dirty="0">
                <a:solidFill>
                  <a:schemeClr val="tx1">
                    <a:lumMod val="75000"/>
                    <a:lumOff val="25000"/>
                  </a:schemeClr>
                </a:solidFill>
              </a:rPr>
              <a:t>.</a:t>
            </a:r>
          </a:p>
          <a:p>
            <a:pPr marL="0" indent="0">
              <a:buNone/>
            </a:pPr>
            <a:r>
              <a:rPr lang="it-IT" sz="1200" b="1" dirty="0">
                <a:solidFill>
                  <a:schemeClr val="tx1">
                    <a:lumMod val="75000"/>
                    <a:lumOff val="25000"/>
                  </a:schemeClr>
                </a:solidFill>
              </a:rPr>
              <a:t>On </a:t>
            </a:r>
            <a:r>
              <a:rPr lang="it-IT" sz="1200" b="1" dirty="0" err="1">
                <a:solidFill>
                  <a:schemeClr val="tx1">
                    <a:lumMod val="75000"/>
                    <a:lumOff val="25000"/>
                  </a:schemeClr>
                </a:solidFill>
              </a:rPr>
              <a:t>average</a:t>
            </a:r>
            <a:r>
              <a:rPr lang="it-IT" sz="1200" b="1" dirty="0">
                <a:solidFill>
                  <a:schemeClr val="tx1">
                    <a:lumMod val="75000"/>
                    <a:lumOff val="25000"/>
                  </a:schemeClr>
                </a:solidFill>
              </a:rPr>
              <a:t> </a:t>
            </a:r>
            <a:r>
              <a:rPr lang="it-IT" sz="1200" b="1" dirty="0" err="1">
                <a:solidFill>
                  <a:schemeClr val="tx1">
                    <a:lumMod val="75000"/>
                    <a:lumOff val="25000"/>
                  </a:schemeClr>
                </a:solidFill>
              </a:rPr>
              <a:t>when</a:t>
            </a:r>
            <a:r>
              <a:rPr lang="it-IT" sz="1200" b="1" dirty="0">
                <a:solidFill>
                  <a:schemeClr val="tx1">
                    <a:lumMod val="75000"/>
                    <a:lumOff val="25000"/>
                  </a:schemeClr>
                </a:solidFill>
              </a:rPr>
              <a:t> the company </a:t>
            </a:r>
            <a:r>
              <a:rPr lang="it-IT" sz="1200" b="1" dirty="0" err="1">
                <a:solidFill>
                  <a:schemeClr val="tx1">
                    <a:lumMod val="75000"/>
                    <a:lumOff val="25000"/>
                  </a:schemeClr>
                </a:solidFill>
              </a:rPr>
              <a:t>runs</a:t>
            </a:r>
            <a:r>
              <a:rPr lang="it-IT" sz="1200" b="1" dirty="0">
                <a:solidFill>
                  <a:schemeClr val="tx1">
                    <a:lumMod val="75000"/>
                    <a:lumOff val="25000"/>
                  </a:schemeClr>
                </a:solidFill>
              </a:rPr>
              <a:t> </a:t>
            </a:r>
            <a:r>
              <a:rPr lang="it-IT" sz="1200" b="1" dirty="0" err="1">
                <a:solidFill>
                  <a:schemeClr val="tx1">
                    <a:lumMod val="75000"/>
                    <a:lumOff val="25000"/>
                  </a:schemeClr>
                </a:solidFill>
              </a:rPr>
              <a:t>at</a:t>
            </a:r>
            <a:r>
              <a:rPr lang="it-IT" sz="1200" b="1" dirty="0">
                <a:solidFill>
                  <a:schemeClr val="tx1">
                    <a:lumMod val="75000"/>
                    <a:lumOff val="25000"/>
                  </a:schemeClr>
                </a:solidFill>
              </a:rPr>
              <a:t> </a:t>
            </a:r>
            <a:r>
              <a:rPr lang="it-IT" sz="1200" b="1" dirty="0" err="1">
                <a:solidFill>
                  <a:schemeClr val="tx1">
                    <a:lumMod val="75000"/>
                    <a:lumOff val="25000"/>
                  </a:schemeClr>
                </a:solidFill>
              </a:rPr>
              <a:t>about</a:t>
            </a:r>
            <a:r>
              <a:rPr lang="it-IT" sz="1200" b="1" dirty="0">
                <a:solidFill>
                  <a:schemeClr val="tx1">
                    <a:lumMod val="75000"/>
                    <a:lumOff val="25000"/>
                  </a:schemeClr>
                </a:solidFill>
              </a:rPr>
              <a:t> 20 days of Net Working Capital </a:t>
            </a:r>
            <a:r>
              <a:rPr lang="it-IT" sz="1200" b="1" dirty="0" err="1">
                <a:solidFill>
                  <a:schemeClr val="tx1">
                    <a:lumMod val="75000"/>
                    <a:lumOff val="25000"/>
                  </a:schemeClr>
                </a:solidFill>
              </a:rPr>
              <a:t>is</a:t>
            </a:r>
            <a:r>
              <a:rPr lang="it-IT" sz="1200" b="1" dirty="0">
                <a:solidFill>
                  <a:schemeClr val="tx1">
                    <a:lumMod val="75000"/>
                    <a:lumOff val="25000"/>
                  </a:schemeClr>
                </a:solidFill>
              </a:rPr>
              <a:t> cash-</a:t>
            </a:r>
            <a:r>
              <a:rPr lang="it-IT" sz="1200" b="1" dirty="0" err="1">
                <a:solidFill>
                  <a:schemeClr val="tx1">
                    <a:lumMod val="75000"/>
                    <a:lumOff val="25000"/>
                  </a:schemeClr>
                </a:solidFill>
              </a:rPr>
              <a:t>neutral</a:t>
            </a:r>
            <a:r>
              <a:rPr lang="it-IT" sz="1200" b="1" dirty="0">
                <a:solidFill>
                  <a:schemeClr val="tx1">
                    <a:lumMod val="75000"/>
                    <a:lumOff val="25000"/>
                  </a:schemeClr>
                </a:solidFill>
              </a:rPr>
              <a:t> (</a:t>
            </a:r>
            <a:r>
              <a:rPr lang="it-IT" sz="1200" b="1" dirty="0" err="1">
                <a:solidFill>
                  <a:schemeClr val="tx1">
                    <a:lumMod val="75000"/>
                    <a:lumOff val="25000"/>
                  </a:schemeClr>
                </a:solidFill>
              </a:rPr>
              <a:t>excluding</a:t>
            </a:r>
            <a:r>
              <a:rPr lang="it-IT" sz="1200" b="1" dirty="0">
                <a:solidFill>
                  <a:schemeClr val="tx1">
                    <a:lumMod val="75000"/>
                    <a:lumOff val="25000"/>
                  </a:schemeClr>
                </a:solidFill>
              </a:rPr>
              <a:t> IFRS 16 </a:t>
            </a:r>
            <a:r>
              <a:rPr lang="it-IT" sz="1200" b="1" dirty="0" err="1">
                <a:solidFill>
                  <a:schemeClr val="tx1">
                    <a:lumMod val="75000"/>
                    <a:lumOff val="25000"/>
                  </a:schemeClr>
                </a:solidFill>
              </a:rPr>
              <a:t>Lease</a:t>
            </a:r>
            <a:r>
              <a:rPr lang="it-IT" sz="1200" b="1" dirty="0">
                <a:solidFill>
                  <a:schemeClr val="tx1">
                    <a:lumMod val="75000"/>
                    <a:lumOff val="25000"/>
                  </a:schemeClr>
                </a:solidFill>
              </a:rPr>
              <a:t> Liabilities).</a:t>
            </a:r>
          </a:p>
        </p:txBody>
      </p:sp>
      <p:sp>
        <p:nvSpPr>
          <p:cNvPr id="18" name="Segnaposto testo 4">
            <a:extLst>
              <a:ext uri="{FF2B5EF4-FFF2-40B4-BE49-F238E27FC236}">
                <a16:creationId xmlns:a16="http://schemas.microsoft.com/office/drawing/2014/main" id="{F62DBB21-9956-22FA-A98A-BD0DA274015A}"/>
              </a:ext>
            </a:extLst>
          </p:cNvPr>
          <p:cNvSpPr txBox="1">
            <a:spLocks/>
          </p:cNvSpPr>
          <p:nvPr/>
        </p:nvSpPr>
        <p:spPr>
          <a:xfrm>
            <a:off x="6312811" y="920682"/>
            <a:ext cx="5879189" cy="445905"/>
          </a:xfrm>
          <a:prstGeom prst="rect">
            <a:avLst/>
          </a:prstGeom>
          <a:noFill/>
          <a:ln>
            <a:noFill/>
          </a:ln>
        </p:spPr>
        <p:txBody>
          <a:bodyPr/>
          <a:lstStyle>
            <a:lvl1pPr marL="0" indent="0" algn="l" defTabSz="914415" rtl="0" eaLnBrk="1" latinLnBrk="0" hangingPunct="1">
              <a:lnSpc>
                <a:spcPct val="90000"/>
              </a:lnSpc>
              <a:spcBef>
                <a:spcPts val="1001"/>
              </a:spcBef>
              <a:buFont typeface="Arial" panose="020B0604020202020204" pitchFamily="34" charset="0"/>
              <a:buNone/>
              <a:defRPr sz="3200"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it-IT" sz="1600" spc="-30" dirty="0"/>
              <a:t>Weight of Equity vs. </a:t>
            </a:r>
            <a:r>
              <a:rPr lang="it-IT" sz="1600" spc="-30" dirty="0" err="1"/>
              <a:t>Fixed</a:t>
            </a:r>
            <a:r>
              <a:rPr lang="it-IT" sz="1600" spc="-30" dirty="0"/>
              <a:t> assets </a:t>
            </a:r>
            <a:r>
              <a:rPr lang="it-IT" sz="1600" spc="-30" dirty="0" err="1"/>
              <a:t>provides</a:t>
            </a:r>
            <a:r>
              <a:rPr lang="it-IT" sz="1600" spc="-30" dirty="0"/>
              <a:t> </a:t>
            </a:r>
            <a:r>
              <a:rPr lang="it-IT" sz="1600" spc="-30" dirty="0" err="1"/>
              <a:t>vast</a:t>
            </a:r>
            <a:r>
              <a:rPr lang="it-IT" sz="1600" spc="-30" dirty="0"/>
              <a:t> </a:t>
            </a:r>
            <a:r>
              <a:rPr lang="it-IT" sz="1600" spc="-30" dirty="0" err="1"/>
              <a:t>headroom</a:t>
            </a:r>
            <a:r>
              <a:rPr lang="it-IT" sz="1600" spc="-30" dirty="0"/>
              <a:t> </a:t>
            </a:r>
            <a:r>
              <a:rPr lang="it-IT" sz="1600" dirty="0"/>
              <a:t>for working capital management</a:t>
            </a:r>
          </a:p>
        </p:txBody>
      </p:sp>
      <p:sp>
        <p:nvSpPr>
          <p:cNvPr id="19" name="Segnaposto testo 1">
            <a:extLst>
              <a:ext uri="{FF2B5EF4-FFF2-40B4-BE49-F238E27FC236}">
                <a16:creationId xmlns:a16="http://schemas.microsoft.com/office/drawing/2014/main" id="{713B78B0-F224-25B3-322A-BFD890177782}"/>
              </a:ext>
            </a:extLst>
          </p:cNvPr>
          <p:cNvSpPr txBox="1">
            <a:spLocks/>
          </p:cNvSpPr>
          <p:nvPr/>
        </p:nvSpPr>
        <p:spPr>
          <a:xfrm>
            <a:off x="356007" y="925557"/>
            <a:ext cx="5639114" cy="243862"/>
          </a:xfrm>
          <a:prstGeom prst="rect">
            <a:avLst/>
          </a:prstGeom>
          <a:noFill/>
          <a:ln>
            <a:noFill/>
          </a:ln>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rgbClr val="004F90"/>
                </a:solidFill>
                <a:latin typeface="Nexa Bold" panose="02000000000000000000" pitchFamily="2" charset="77"/>
              </a:rPr>
              <a:t>High </a:t>
            </a:r>
            <a:r>
              <a:rPr lang="it-IT" sz="1600" b="1" dirty="0" err="1">
                <a:solidFill>
                  <a:srgbClr val="004F90"/>
                </a:solidFill>
                <a:latin typeface="Nexa Bold" panose="02000000000000000000" pitchFamily="2" charset="77"/>
              </a:rPr>
              <a:t>resiliency</a:t>
            </a:r>
            <a:r>
              <a:rPr lang="it-IT" sz="1600" b="1" dirty="0">
                <a:solidFill>
                  <a:srgbClr val="004F90"/>
                </a:solidFill>
                <a:latin typeface="Nexa Bold" panose="02000000000000000000" pitchFamily="2" charset="77"/>
              </a:rPr>
              <a:t> to </a:t>
            </a:r>
            <a:r>
              <a:rPr lang="it-IT" sz="1600" b="1" dirty="0" err="1">
                <a:solidFill>
                  <a:srgbClr val="004F90"/>
                </a:solidFill>
                <a:latin typeface="Nexa Bold" panose="02000000000000000000" pitchFamily="2" charset="77"/>
              </a:rPr>
              <a:t>swings</a:t>
            </a:r>
            <a:r>
              <a:rPr lang="it-IT" sz="1600" b="1" dirty="0">
                <a:solidFill>
                  <a:srgbClr val="004F90"/>
                </a:solidFill>
                <a:latin typeface="Nexa Bold" panose="02000000000000000000" pitchFamily="2" charset="77"/>
              </a:rPr>
              <a:t> in revenues or </a:t>
            </a:r>
            <a:r>
              <a:rPr lang="it-IT" sz="1600" b="1" dirty="0" err="1">
                <a:solidFill>
                  <a:srgbClr val="004F90"/>
                </a:solidFill>
                <a:latin typeface="Nexa Bold" panose="02000000000000000000" pitchFamily="2" charset="77"/>
              </a:rPr>
              <a:t>margins</a:t>
            </a:r>
            <a:endParaRPr lang="it-IT" sz="1600" b="1" dirty="0">
              <a:solidFill>
                <a:srgbClr val="004F90"/>
              </a:solidFill>
              <a:latin typeface="Nexa Bold" panose="02000000000000000000" pitchFamily="2" charset="77"/>
            </a:endParaRPr>
          </a:p>
        </p:txBody>
      </p:sp>
      <p:sp>
        <p:nvSpPr>
          <p:cNvPr id="20" name="Segnaposto testo 10">
            <a:extLst>
              <a:ext uri="{FF2B5EF4-FFF2-40B4-BE49-F238E27FC236}">
                <a16:creationId xmlns:a16="http://schemas.microsoft.com/office/drawing/2014/main" id="{6A8DE397-C829-0CCA-65A2-4E06A2FB2945}"/>
              </a:ext>
            </a:extLst>
          </p:cNvPr>
          <p:cNvSpPr txBox="1">
            <a:spLocks/>
          </p:cNvSpPr>
          <p:nvPr/>
        </p:nvSpPr>
        <p:spPr>
          <a:xfrm>
            <a:off x="356007" y="1399357"/>
            <a:ext cx="5455470" cy="899691"/>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200" dirty="0">
                <a:solidFill>
                  <a:schemeClr val="tx1">
                    <a:lumMod val="75000"/>
                    <a:lumOff val="25000"/>
                  </a:schemeClr>
                </a:solidFill>
              </a:rPr>
              <a:t>Low </a:t>
            </a:r>
            <a:r>
              <a:rPr lang="it-IT" sz="1200" dirty="0" err="1">
                <a:solidFill>
                  <a:schemeClr val="tx1">
                    <a:lumMod val="75000"/>
                    <a:lumOff val="25000"/>
                  </a:schemeClr>
                </a:solidFill>
              </a:rPr>
              <a:t>fixed</a:t>
            </a:r>
            <a:r>
              <a:rPr lang="it-IT" sz="1200" dirty="0">
                <a:solidFill>
                  <a:schemeClr val="tx1">
                    <a:lumMod val="75000"/>
                    <a:lumOff val="25000"/>
                  </a:schemeClr>
                </a:solidFill>
              </a:rPr>
              <a:t> costs </a:t>
            </a:r>
            <a:r>
              <a:rPr lang="it-IT" sz="1200" dirty="0" err="1">
                <a:solidFill>
                  <a:schemeClr val="tx1">
                    <a:lumMod val="75000"/>
                    <a:lumOff val="25000"/>
                  </a:schemeClr>
                </a:solidFill>
              </a:rPr>
              <a:t>provide</a:t>
            </a:r>
            <a:r>
              <a:rPr lang="it-IT" sz="1200" dirty="0">
                <a:solidFill>
                  <a:schemeClr val="tx1">
                    <a:lumMod val="75000"/>
                    <a:lumOff val="25000"/>
                  </a:schemeClr>
                </a:solidFill>
              </a:rPr>
              <a:t> </a:t>
            </a:r>
            <a:r>
              <a:rPr lang="it-IT" sz="1200" dirty="0" err="1">
                <a:solidFill>
                  <a:schemeClr val="tx1">
                    <a:lumMod val="75000"/>
                    <a:lumOff val="25000"/>
                  </a:schemeClr>
                </a:solidFill>
              </a:rPr>
              <a:t>shield</a:t>
            </a:r>
            <a:r>
              <a:rPr lang="it-IT" sz="1200" dirty="0">
                <a:solidFill>
                  <a:schemeClr val="tx1">
                    <a:lumMod val="75000"/>
                    <a:lumOff val="25000"/>
                  </a:schemeClr>
                </a:solidFill>
              </a:rPr>
              <a:t> </a:t>
            </a:r>
            <a:r>
              <a:rPr lang="it-IT" sz="1200" dirty="0" err="1">
                <a:solidFill>
                  <a:schemeClr val="tx1">
                    <a:lumMod val="75000"/>
                    <a:lumOff val="25000"/>
                  </a:schemeClr>
                </a:solidFill>
              </a:rPr>
              <a:t>against</a:t>
            </a:r>
            <a:r>
              <a:rPr lang="it-IT" sz="1200" dirty="0">
                <a:solidFill>
                  <a:schemeClr val="tx1">
                    <a:lumMod val="75000"/>
                    <a:lumOff val="25000"/>
                  </a:schemeClr>
                </a:solidFill>
              </a:rPr>
              <a:t> revenue or </a:t>
            </a:r>
            <a:r>
              <a:rPr lang="it-IT" sz="1200" dirty="0" err="1">
                <a:solidFill>
                  <a:schemeClr val="tx1">
                    <a:lumMod val="75000"/>
                    <a:lumOff val="25000"/>
                  </a:schemeClr>
                </a:solidFill>
              </a:rPr>
              <a:t>gross</a:t>
            </a:r>
            <a:r>
              <a:rPr lang="it-IT" sz="1200" dirty="0">
                <a:solidFill>
                  <a:schemeClr val="tx1">
                    <a:lumMod val="75000"/>
                    <a:lumOff val="25000"/>
                  </a:schemeClr>
                </a:solidFill>
              </a:rPr>
              <a:t> profit </a:t>
            </a:r>
            <a:r>
              <a:rPr lang="it-IT" sz="1200" dirty="0" err="1">
                <a:solidFill>
                  <a:schemeClr val="tx1">
                    <a:lumMod val="75000"/>
                    <a:lumOff val="25000"/>
                  </a:schemeClr>
                </a:solidFill>
              </a:rPr>
              <a:t>reductions</a:t>
            </a:r>
            <a:r>
              <a:rPr lang="it-IT" sz="1200" b="1" baseline="30000" dirty="0">
                <a:solidFill>
                  <a:schemeClr val="tx1">
                    <a:lumMod val="75000"/>
                    <a:lumOff val="25000"/>
                  </a:schemeClr>
                </a:solidFill>
              </a:rPr>
              <a:t>(1)</a:t>
            </a:r>
          </a:p>
          <a:p>
            <a:pPr marL="0" indent="0">
              <a:buNone/>
            </a:pPr>
            <a:r>
              <a:rPr lang="it-IT" sz="1200" dirty="0" err="1">
                <a:solidFill>
                  <a:schemeClr val="tx1">
                    <a:lumMod val="75000"/>
                    <a:lumOff val="25000"/>
                  </a:schemeClr>
                </a:solidFill>
              </a:rPr>
              <a:t>Assuming</a:t>
            </a:r>
            <a:r>
              <a:rPr lang="it-IT" sz="1200" dirty="0">
                <a:solidFill>
                  <a:schemeClr val="tx1">
                    <a:lumMod val="75000"/>
                    <a:lumOff val="25000"/>
                  </a:schemeClr>
                </a:solidFill>
              </a:rPr>
              <a:t> zero </a:t>
            </a:r>
            <a:r>
              <a:rPr lang="it-IT" sz="1200" dirty="0" err="1">
                <a:solidFill>
                  <a:schemeClr val="tx1">
                    <a:lumMod val="75000"/>
                    <a:lumOff val="25000"/>
                  </a:schemeClr>
                </a:solidFill>
              </a:rPr>
              <a:t>variations</a:t>
            </a:r>
            <a:r>
              <a:rPr lang="it-IT" sz="1200" dirty="0">
                <a:solidFill>
                  <a:schemeClr val="tx1">
                    <a:lumMod val="75000"/>
                    <a:lumOff val="25000"/>
                  </a:schemeClr>
                </a:solidFill>
              </a:rPr>
              <a:t> of </a:t>
            </a:r>
            <a:r>
              <a:rPr lang="it-IT" sz="1200" dirty="0" err="1">
                <a:solidFill>
                  <a:schemeClr val="tx1">
                    <a:lumMod val="75000"/>
                    <a:lumOff val="25000"/>
                  </a:schemeClr>
                </a:solidFill>
              </a:rPr>
              <a:t>fixed</a:t>
            </a:r>
            <a:r>
              <a:rPr lang="it-IT" sz="1200" dirty="0">
                <a:solidFill>
                  <a:schemeClr val="tx1">
                    <a:lumMod val="75000"/>
                    <a:lumOff val="25000"/>
                  </a:schemeClr>
                </a:solidFill>
              </a:rPr>
              <a:t> costs the </a:t>
            </a:r>
            <a:r>
              <a:rPr lang="it-IT" sz="1200" b="1" dirty="0">
                <a:solidFill>
                  <a:schemeClr val="tx1">
                    <a:lumMod val="75000"/>
                    <a:lumOff val="25000"/>
                  </a:schemeClr>
                </a:solidFill>
              </a:rPr>
              <a:t>company </a:t>
            </a:r>
            <a:r>
              <a:rPr lang="it-IT" sz="1200" b="1" dirty="0" err="1">
                <a:solidFill>
                  <a:schemeClr val="tx1">
                    <a:lumMod val="75000"/>
                    <a:lumOff val="25000"/>
                  </a:schemeClr>
                </a:solidFill>
              </a:rPr>
              <a:t>could</a:t>
            </a:r>
            <a:r>
              <a:rPr lang="it-IT" sz="1200" b="1" dirty="0">
                <a:solidFill>
                  <a:schemeClr val="tx1">
                    <a:lumMod val="75000"/>
                    <a:lumOff val="25000"/>
                  </a:schemeClr>
                </a:solidFill>
              </a:rPr>
              <a:t> </a:t>
            </a:r>
            <a:r>
              <a:rPr lang="it-IT" sz="1200" b="1" dirty="0" err="1">
                <a:solidFill>
                  <a:schemeClr val="tx1">
                    <a:lumMod val="75000"/>
                    <a:lumOff val="25000"/>
                  </a:schemeClr>
                </a:solidFill>
              </a:rPr>
              <a:t>withstand</a:t>
            </a:r>
            <a:r>
              <a:rPr lang="it-IT" sz="1200" b="1" dirty="0">
                <a:solidFill>
                  <a:schemeClr val="tx1">
                    <a:lumMod val="75000"/>
                    <a:lumOff val="25000"/>
                  </a:schemeClr>
                </a:solidFill>
              </a:rPr>
              <a:t> up to &gt;40% </a:t>
            </a:r>
            <a:r>
              <a:rPr lang="it-IT" sz="1200" b="1" dirty="0" err="1">
                <a:solidFill>
                  <a:schemeClr val="tx1">
                    <a:lumMod val="75000"/>
                    <a:lumOff val="25000"/>
                  </a:schemeClr>
                </a:solidFill>
              </a:rPr>
              <a:t>reduction</a:t>
            </a:r>
            <a:r>
              <a:rPr lang="it-IT" sz="1200" b="1" dirty="0">
                <a:solidFill>
                  <a:schemeClr val="tx1">
                    <a:lumMod val="75000"/>
                    <a:lumOff val="25000"/>
                  </a:schemeClr>
                </a:solidFill>
              </a:rPr>
              <a:t> of revenues or &gt;37% </a:t>
            </a:r>
            <a:r>
              <a:rPr lang="it-IT" sz="1200" b="1" dirty="0" err="1">
                <a:solidFill>
                  <a:schemeClr val="tx1">
                    <a:lumMod val="75000"/>
                    <a:lumOff val="25000"/>
                  </a:schemeClr>
                </a:solidFill>
              </a:rPr>
              <a:t>reduction</a:t>
            </a:r>
            <a:r>
              <a:rPr lang="it-IT" sz="1200" b="1" dirty="0">
                <a:solidFill>
                  <a:schemeClr val="tx1">
                    <a:lumMod val="75000"/>
                    <a:lumOff val="25000"/>
                  </a:schemeClr>
                </a:solidFill>
              </a:rPr>
              <a:t> of </a:t>
            </a:r>
            <a:r>
              <a:rPr lang="it-IT" sz="1200" b="1" dirty="0" err="1">
                <a:solidFill>
                  <a:schemeClr val="tx1">
                    <a:lumMod val="75000"/>
                    <a:lumOff val="25000"/>
                  </a:schemeClr>
                </a:solidFill>
              </a:rPr>
              <a:t>gross</a:t>
            </a:r>
            <a:r>
              <a:rPr lang="it-IT" sz="1200" b="1" dirty="0">
                <a:solidFill>
                  <a:schemeClr val="tx1">
                    <a:lumMod val="75000"/>
                    <a:lumOff val="25000"/>
                  </a:schemeClr>
                </a:solidFill>
              </a:rPr>
              <a:t> profit </a:t>
            </a:r>
            <a:r>
              <a:rPr lang="it-IT" sz="1200" b="1" dirty="0" err="1">
                <a:solidFill>
                  <a:schemeClr val="tx1">
                    <a:lumMod val="75000"/>
                    <a:lumOff val="25000"/>
                  </a:schemeClr>
                </a:solidFill>
              </a:rPr>
              <a:t>before</a:t>
            </a:r>
            <a:r>
              <a:rPr lang="it-IT" sz="1200" b="1" dirty="0">
                <a:solidFill>
                  <a:schemeClr val="tx1">
                    <a:lumMod val="75000"/>
                    <a:lumOff val="25000"/>
                  </a:schemeClr>
                </a:solidFill>
              </a:rPr>
              <a:t> </a:t>
            </a:r>
            <a:r>
              <a:rPr lang="it-IT" sz="1200" b="1" dirty="0" err="1">
                <a:solidFill>
                  <a:schemeClr val="tx1">
                    <a:lumMod val="75000"/>
                    <a:lumOff val="25000"/>
                  </a:schemeClr>
                </a:solidFill>
              </a:rPr>
              <a:t>experiencing</a:t>
            </a:r>
            <a:r>
              <a:rPr lang="it-IT" sz="1200" b="1" dirty="0">
                <a:solidFill>
                  <a:schemeClr val="tx1">
                    <a:lumMod val="75000"/>
                    <a:lumOff val="25000"/>
                  </a:schemeClr>
                </a:solidFill>
              </a:rPr>
              <a:t> </a:t>
            </a:r>
            <a:r>
              <a:rPr lang="it-IT" sz="1200" b="1" dirty="0" err="1">
                <a:solidFill>
                  <a:schemeClr val="tx1">
                    <a:lumMod val="75000"/>
                    <a:lumOff val="25000"/>
                  </a:schemeClr>
                </a:solidFill>
              </a:rPr>
              <a:t>losses</a:t>
            </a:r>
            <a:r>
              <a:rPr lang="it-IT" sz="1200" b="1" dirty="0">
                <a:solidFill>
                  <a:schemeClr val="tx1">
                    <a:lumMod val="75000"/>
                    <a:lumOff val="25000"/>
                  </a:schemeClr>
                </a:solidFill>
              </a:rPr>
              <a:t> </a:t>
            </a:r>
            <a:r>
              <a:rPr lang="it-IT" sz="1200" b="1" dirty="0" err="1">
                <a:solidFill>
                  <a:schemeClr val="tx1">
                    <a:lumMod val="75000"/>
                    <a:lumOff val="25000"/>
                  </a:schemeClr>
                </a:solidFill>
              </a:rPr>
              <a:t>at</a:t>
            </a:r>
            <a:r>
              <a:rPr lang="it-IT" sz="1200" b="1" dirty="0">
                <a:solidFill>
                  <a:schemeClr val="tx1">
                    <a:lumMod val="75000"/>
                    <a:lumOff val="25000"/>
                  </a:schemeClr>
                </a:solidFill>
              </a:rPr>
              <a:t> EBITDA </a:t>
            </a:r>
            <a:r>
              <a:rPr lang="it-IT" sz="1200" b="1" dirty="0" err="1">
                <a:solidFill>
                  <a:schemeClr val="tx1">
                    <a:lumMod val="75000"/>
                    <a:lumOff val="25000"/>
                  </a:schemeClr>
                </a:solidFill>
              </a:rPr>
              <a:t>Adj</a:t>
            </a:r>
            <a:r>
              <a:rPr lang="it-IT" sz="1200" b="1" dirty="0">
                <a:solidFill>
                  <a:schemeClr val="tx1">
                    <a:lumMod val="75000"/>
                    <a:lumOff val="25000"/>
                  </a:schemeClr>
                </a:solidFill>
              </a:rPr>
              <a:t>. </a:t>
            </a:r>
            <a:r>
              <a:rPr lang="it-IT" sz="1200" b="1" dirty="0" err="1">
                <a:solidFill>
                  <a:schemeClr val="tx1">
                    <a:lumMod val="75000"/>
                    <a:lumOff val="25000"/>
                  </a:schemeClr>
                </a:solidFill>
              </a:rPr>
              <a:t>level</a:t>
            </a:r>
            <a:r>
              <a:rPr lang="it-IT" sz="1200" dirty="0">
                <a:solidFill>
                  <a:schemeClr val="tx1">
                    <a:lumMod val="75000"/>
                    <a:lumOff val="25000"/>
                  </a:schemeClr>
                </a:solidFill>
              </a:rPr>
              <a:t>.</a:t>
            </a:r>
          </a:p>
        </p:txBody>
      </p:sp>
      <p:graphicFrame>
        <p:nvGraphicFramePr>
          <p:cNvPr id="23" name="Tabella 22">
            <a:extLst>
              <a:ext uri="{FF2B5EF4-FFF2-40B4-BE49-F238E27FC236}">
                <a16:creationId xmlns:a16="http://schemas.microsoft.com/office/drawing/2014/main" id="{2DD42975-B4ED-E61D-A91E-F30B77DA4CAE}"/>
              </a:ext>
            </a:extLst>
          </p:cNvPr>
          <p:cNvGraphicFramePr>
            <a:graphicFrameLocks noGrp="1"/>
          </p:cNvGraphicFramePr>
          <p:nvPr>
            <p:custDataLst>
              <p:tags r:id="rId1"/>
            </p:custDataLst>
            <p:extLst>
              <p:ext uri="{D42A27DB-BD31-4B8C-83A1-F6EECF244321}">
                <p14:modId xmlns:p14="http://schemas.microsoft.com/office/powerpoint/2010/main" val="3944581697"/>
              </p:ext>
            </p:extLst>
          </p:nvPr>
        </p:nvGraphicFramePr>
        <p:xfrm>
          <a:off x="420607" y="2431367"/>
          <a:ext cx="5342186" cy="3275948"/>
        </p:xfrm>
        <a:graphic>
          <a:graphicData uri="http://schemas.openxmlformats.org/drawingml/2006/table">
            <a:tbl>
              <a:tblPr/>
              <a:tblGrid>
                <a:gridCol w="38620">
                  <a:extLst>
                    <a:ext uri="{9D8B030D-6E8A-4147-A177-3AD203B41FA5}">
                      <a16:colId xmlns:a16="http://schemas.microsoft.com/office/drawing/2014/main" val="2338428270"/>
                    </a:ext>
                  </a:extLst>
                </a:gridCol>
                <a:gridCol w="906920">
                  <a:extLst>
                    <a:ext uri="{9D8B030D-6E8A-4147-A177-3AD203B41FA5}">
                      <a16:colId xmlns:a16="http://schemas.microsoft.com/office/drawing/2014/main" val="753982705"/>
                    </a:ext>
                  </a:extLst>
                </a:gridCol>
                <a:gridCol w="728234">
                  <a:extLst>
                    <a:ext uri="{9D8B030D-6E8A-4147-A177-3AD203B41FA5}">
                      <a16:colId xmlns:a16="http://schemas.microsoft.com/office/drawing/2014/main" val="2513988416"/>
                    </a:ext>
                  </a:extLst>
                </a:gridCol>
                <a:gridCol w="582588">
                  <a:extLst>
                    <a:ext uri="{9D8B030D-6E8A-4147-A177-3AD203B41FA5}">
                      <a16:colId xmlns:a16="http://schemas.microsoft.com/office/drawing/2014/main" val="2126877907"/>
                    </a:ext>
                  </a:extLst>
                </a:gridCol>
                <a:gridCol w="992219">
                  <a:extLst>
                    <a:ext uri="{9D8B030D-6E8A-4147-A177-3AD203B41FA5}">
                      <a16:colId xmlns:a16="http://schemas.microsoft.com/office/drawing/2014/main" val="2150626013"/>
                    </a:ext>
                  </a:extLst>
                </a:gridCol>
                <a:gridCol w="555280">
                  <a:extLst>
                    <a:ext uri="{9D8B030D-6E8A-4147-A177-3AD203B41FA5}">
                      <a16:colId xmlns:a16="http://schemas.microsoft.com/office/drawing/2014/main" val="2389489282"/>
                    </a:ext>
                  </a:extLst>
                </a:gridCol>
                <a:gridCol w="755543">
                  <a:extLst>
                    <a:ext uri="{9D8B030D-6E8A-4147-A177-3AD203B41FA5}">
                      <a16:colId xmlns:a16="http://schemas.microsoft.com/office/drawing/2014/main" val="431816694"/>
                    </a:ext>
                  </a:extLst>
                </a:gridCol>
                <a:gridCol w="782782">
                  <a:extLst>
                    <a:ext uri="{9D8B030D-6E8A-4147-A177-3AD203B41FA5}">
                      <a16:colId xmlns:a16="http://schemas.microsoft.com/office/drawing/2014/main" val="1299263483"/>
                    </a:ext>
                  </a:extLst>
                </a:gridCol>
              </a:tblGrid>
              <a:tr h="504000">
                <a:tc gridSpan="2">
                  <a:txBody>
                    <a:bodyPr/>
                    <a:lstStyle/>
                    <a:p>
                      <a:pPr algn="l" fontAlgn="b"/>
                      <a:r>
                        <a:rPr lang="it-IT" sz="1200" b="0" i="0" u="none" strike="noStrike" dirty="0">
                          <a:solidFill>
                            <a:schemeClr val="bg1"/>
                          </a:solidFill>
                          <a:effectLst/>
                          <a:latin typeface="Calibri" panose="020F0502020204030204" pitchFamily="34" charset="0"/>
                        </a:rPr>
                        <a:t> </a:t>
                      </a:r>
                    </a:p>
                    <a:p>
                      <a:pPr algn="l" fontAlgn="b"/>
                      <a:r>
                        <a:rPr lang="it-IT" sz="1200" b="0" i="0" u="none" strike="noStrike" dirty="0">
                          <a:solidFill>
                            <a:schemeClr val="bg1"/>
                          </a:solidFill>
                          <a:effectLst/>
                          <a:latin typeface="Calibri" panose="020F0502020204030204" pitchFamily="34" charset="0"/>
                        </a:rPr>
                        <a:t> </a:t>
                      </a:r>
                    </a:p>
                  </a:txBody>
                  <a:tcPr marL="6350" marR="6350" marT="6350" marB="0" anchor="b">
                    <a:lnL>
                      <a:noFill/>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pPr algn="l" fontAlgn="b"/>
                      <a:endParaRPr lang="it-IT" sz="1200" b="0" i="0" u="none" strike="noStrike" dirty="0">
                        <a:solidFill>
                          <a:schemeClr val="bg1"/>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FY 2022</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spc="-20" baseline="0" dirty="0">
                          <a:solidFill>
                            <a:schemeClr val="bg1"/>
                          </a:solidFill>
                          <a:effectLst/>
                          <a:latin typeface="Calibri" panose="020F0502020204030204" pitchFamily="34" charset="0"/>
                        </a:rPr>
                        <a:t>%</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spc="-20" baseline="0" dirty="0">
                          <a:solidFill>
                            <a:schemeClr val="bg1"/>
                          </a:solidFill>
                          <a:effectLst/>
                          <a:latin typeface="Calibri" panose="020F0502020204030204" pitchFamily="34" charset="0"/>
                        </a:rPr>
                        <a:t>Impact of revenue </a:t>
                      </a:r>
                      <a:r>
                        <a:rPr lang="it-IT" sz="1000" b="1" i="0" u="none" strike="noStrike" spc="-20" baseline="0" dirty="0" err="1">
                          <a:solidFill>
                            <a:schemeClr val="bg1"/>
                          </a:solidFill>
                          <a:effectLst/>
                          <a:latin typeface="Calibri" panose="020F0502020204030204" pitchFamily="34" charset="0"/>
                        </a:rPr>
                        <a:t>reduction</a:t>
                      </a:r>
                      <a:endParaRPr lang="it-IT" sz="1000" b="1" i="0" u="none" strike="noStrike" spc="-20" baseline="0" dirty="0">
                        <a:solidFill>
                          <a:schemeClr val="bg1"/>
                        </a:solidFill>
                        <a:effectLst/>
                        <a:latin typeface="Calibri" panose="020F0502020204030204" pitchFamily="34" charset="0"/>
                      </a:endParaRP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Delta</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Delta %</a:t>
                      </a:r>
                    </a:p>
                  </a:txBody>
                  <a:tcPr marL="6350" marR="36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extLst>
                  <a:ext uri="{0D108BD9-81ED-4DB2-BD59-A6C34878D82A}">
                    <a16:rowId xmlns:a16="http://schemas.microsoft.com/office/drawing/2014/main" val="3584274457"/>
                  </a:ext>
                </a:extLst>
              </a:tr>
              <a:tr h="204379">
                <a:tc>
                  <a:txBody>
                    <a:bodyPr/>
                    <a:lstStyle/>
                    <a:p>
                      <a:pPr algn="l" fontAlgn="b"/>
                      <a:r>
                        <a:rPr lang="it-IT" sz="1200" b="1"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000" b="1" i="0" u="none" strike="noStrike" dirty="0">
                          <a:solidFill>
                            <a:srgbClr val="000000"/>
                          </a:solidFill>
                          <a:effectLst/>
                          <a:latin typeface="Calibri" panose="020F0502020204030204" pitchFamily="34" charset="0"/>
                        </a:rPr>
                        <a:t>Revenues</a:t>
                      </a:r>
                    </a:p>
                  </a:txBody>
                  <a:tcPr marL="6350" marR="6350" marT="635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4.684.164 </a:t>
                      </a:r>
                    </a:p>
                  </a:txBody>
                  <a:tcPr marL="6350" marR="6350" marT="635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100%</a:t>
                      </a:r>
                    </a:p>
                  </a:txBody>
                  <a:tcPr marL="6350" marR="6350" marT="635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2.769.473 </a:t>
                      </a:r>
                    </a:p>
                  </a:txBody>
                  <a:tcPr marL="6350" marR="6350" marT="635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100%</a:t>
                      </a:r>
                    </a:p>
                  </a:txBody>
                  <a:tcPr marL="6350" marR="6350" marT="635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-1.914.691 </a:t>
                      </a:r>
                    </a:p>
                  </a:txBody>
                  <a:tcPr marL="6350" marR="6350" marT="635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-40,9%</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0212406"/>
                  </a:ext>
                </a:extLst>
              </a:tr>
              <a:tr h="204379">
                <a:tc>
                  <a:txBody>
                    <a:bodyPr/>
                    <a:lstStyle/>
                    <a:p>
                      <a:pPr algn="l" fontAlgn="b"/>
                      <a:r>
                        <a:rPr lang="it-IT" sz="1200" b="0" i="0" u="none" strike="noStrike" dirty="0">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it-IT" sz="1000" b="0" i="0" u="none" strike="noStrike" dirty="0">
                          <a:solidFill>
                            <a:srgbClr val="000000"/>
                          </a:solidFill>
                          <a:effectLst/>
                          <a:latin typeface="Calibri" panose="020F0502020204030204" pitchFamily="34" charset="0"/>
                        </a:rPr>
                        <a:t>Gross Profit</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244.307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5,22%</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144.444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5,22%</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-99.863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-40,9%</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76116477"/>
                  </a:ext>
                </a:extLst>
              </a:tr>
              <a:tr h="204379">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it-IT" sz="1000" b="0" i="0" u="none" strike="noStrike" dirty="0" err="1">
                          <a:solidFill>
                            <a:srgbClr val="000000"/>
                          </a:solidFill>
                          <a:effectLst/>
                          <a:latin typeface="Calibri" panose="020F0502020204030204" pitchFamily="34" charset="0"/>
                        </a:rPr>
                        <a:t>Variable</a:t>
                      </a:r>
                      <a:r>
                        <a:rPr lang="it-IT" sz="1000" b="0" i="0" u="none" strike="noStrike" dirty="0">
                          <a:solidFill>
                            <a:srgbClr val="000000"/>
                          </a:solidFill>
                          <a:effectLst/>
                          <a:latin typeface="Calibri" panose="020F0502020204030204" pitchFamily="34" charset="0"/>
                        </a:rPr>
                        <a:t> costs</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22.484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0,48%</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13.293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0,48%</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-22.484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-100,0%</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92931515"/>
                  </a:ext>
                </a:extLst>
              </a:tr>
              <a:tr h="204379">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it-IT" sz="1000" b="0" i="0" u="none" strike="noStrike" dirty="0" err="1">
                          <a:solidFill>
                            <a:srgbClr val="000000"/>
                          </a:solidFill>
                          <a:effectLst/>
                          <a:latin typeface="Calibri" panose="020F0502020204030204" pitchFamily="34" charset="0"/>
                        </a:rPr>
                        <a:t>Fixed</a:t>
                      </a:r>
                      <a:r>
                        <a:rPr lang="it-IT" sz="1000" b="0" i="0" u="none" strike="noStrike" dirty="0">
                          <a:solidFill>
                            <a:srgbClr val="000000"/>
                          </a:solidFill>
                          <a:effectLst/>
                          <a:latin typeface="Calibri" panose="020F0502020204030204" pitchFamily="34" charset="0"/>
                        </a:rPr>
                        <a:t> costs</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131.151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2,80%</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131.151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4,74%</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 </a:t>
                      </a:r>
                    </a:p>
                  </a:txBody>
                  <a:tcPr marL="6350" marR="6350" marT="6350" marB="0" anchor="ctr">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0,0%</a:t>
                      </a:r>
                    </a:p>
                  </a:txBody>
                  <a:tcPr marL="6350" marR="6350" marT="635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95004035"/>
                  </a:ext>
                </a:extLst>
              </a:tr>
              <a:tr h="210972">
                <a:tc>
                  <a:txBody>
                    <a:bodyPr/>
                    <a:lstStyle/>
                    <a:p>
                      <a:pPr algn="l" fontAlgn="b"/>
                      <a:r>
                        <a:rPr lang="it-IT" sz="1200" b="1"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000" b="1" i="0" u="none" strike="noStrike" dirty="0">
                          <a:solidFill>
                            <a:srgbClr val="000000"/>
                          </a:solidFill>
                          <a:effectLst/>
                          <a:latin typeface="Calibri" panose="020F0502020204030204" pitchFamily="34" charset="0"/>
                        </a:rPr>
                        <a:t>EBITDA </a:t>
                      </a:r>
                      <a:r>
                        <a:rPr lang="it-IT" sz="1000" b="1" i="0" u="none" strike="noStrike" dirty="0" err="1">
                          <a:solidFill>
                            <a:srgbClr val="000000"/>
                          </a:solidFill>
                          <a:effectLst/>
                          <a:latin typeface="Calibri" panose="020F0502020204030204" pitchFamily="34" charset="0"/>
                        </a:rPr>
                        <a:t>Adj</a:t>
                      </a:r>
                      <a:r>
                        <a:rPr lang="it-IT" sz="1000" b="1" i="0" u="none" strike="noStrike" dirty="0">
                          <a:solidFill>
                            <a:srgbClr val="000000"/>
                          </a:solidFill>
                          <a:effectLst/>
                          <a:latin typeface="Calibri" panose="020F0502020204030204" pitchFamily="34" charset="0"/>
                        </a:rPr>
                        <a:t>.</a:t>
                      </a:r>
                    </a:p>
                  </a:txBody>
                  <a:tcPr marL="6350" marR="6350" marT="635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90.672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1,94%</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0</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0,00%</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-90.672 </a:t>
                      </a:r>
                    </a:p>
                  </a:txBody>
                  <a:tcPr marL="6350" marR="6350" marT="635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dirty="0">
                          <a:solidFill>
                            <a:srgbClr val="000000"/>
                          </a:solidFill>
                          <a:effectLst/>
                          <a:latin typeface="Calibri" panose="020F0502020204030204" pitchFamily="34" charset="0"/>
                        </a:rPr>
                        <a:t>-100,0%</a:t>
                      </a:r>
                    </a:p>
                  </a:txBody>
                  <a:tcPr marL="6350" marR="6350" marT="635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4882621"/>
                  </a:ext>
                </a:extLst>
              </a:tr>
              <a:tr h="210972">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it-IT" sz="1200" b="0" i="0" u="none" strike="noStrike" dirty="0">
                          <a:solidFill>
                            <a:srgbClr val="000000"/>
                          </a:solidFill>
                          <a:effectLst/>
                          <a:latin typeface="Calibri" panose="020F0502020204030204" pitchFamily="34" charset="0"/>
                        </a:rPr>
                        <a:t> </a:t>
                      </a:r>
                    </a:p>
                  </a:txBody>
                  <a:tcPr marL="6350" marR="36000" marT="635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0292794"/>
                  </a:ext>
                </a:extLst>
              </a:tr>
              <a:tr h="504000">
                <a:tc>
                  <a:txBody>
                    <a:bodyPr/>
                    <a:lstStyle/>
                    <a:p>
                      <a:pPr algn="l" fontAlgn="b"/>
                      <a:r>
                        <a:rPr lang="it-IT" sz="1200" b="0" i="0" u="none" strike="noStrike">
                          <a:solidFill>
                            <a:schemeClr val="bg1"/>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it-IT" sz="1200" b="0" i="0" u="none" strike="noStrike" dirty="0">
                          <a:solidFill>
                            <a:schemeClr val="bg1"/>
                          </a:solidFill>
                          <a:effectLst/>
                          <a:latin typeface="Calibri" panose="020F0502020204030204" pitchFamily="34" charset="0"/>
                        </a:rPr>
                        <a:t> </a:t>
                      </a:r>
                    </a:p>
                  </a:txBody>
                  <a:tcPr marL="6350" marR="6350" marT="635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1000" b="1" i="0" u="none" strike="noStrike" dirty="0">
                          <a:solidFill>
                            <a:schemeClr val="bg1"/>
                          </a:solidFill>
                          <a:effectLst/>
                          <a:latin typeface="Calibri" panose="020F0502020204030204" pitchFamily="34" charset="0"/>
                        </a:rPr>
                        <a:t>FY 2022</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Impact of</a:t>
                      </a:r>
                      <a:br>
                        <a:rPr lang="it-IT" sz="1000" b="1" i="0" u="none" strike="noStrike" dirty="0">
                          <a:solidFill>
                            <a:schemeClr val="bg1"/>
                          </a:solidFill>
                          <a:effectLst/>
                          <a:latin typeface="Calibri" panose="020F0502020204030204" pitchFamily="34" charset="0"/>
                        </a:rPr>
                      </a:br>
                      <a:r>
                        <a:rPr lang="it-IT" sz="1000" b="1" i="0" u="none" strike="noStrike" dirty="0">
                          <a:solidFill>
                            <a:schemeClr val="bg1"/>
                          </a:solidFill>
                          <a:effectLst/>
                          <a:latin typeface="Calibri" panose="020F0502020204030204" pitchFamily="34" charset="0"/>
                        </a:rPr>
                        <a:t>GP% </a:t>
                      </a:r>
                      <a:r>
                        <a:rPr lang="it-IT" sz="1000" b="1" i="0" u="none" strike="noStrike" dirty="0" err="1">
                          <a:solidFill>
                            <a:schemeClr val="bg1"/>
                          </a:solidFill>
                          <a:effectLst/>
                          <a:latin typeface="Calibri" panose="020F0502020204030204" pitchFamily="34" charset="0"/>
                        </a:rPr>
                        <a:t>reduction</a:t>
                      </a:r>
                      <a:endParaRPr lang="it-IT" sz="1000" b="1" i="0" u="none" strike="noStrike" dirty="0">
                        <a:solidFill>
                          <a:schemeClr val="bg1"/>
                        </a:solidFill>
                        <a:effectLst/>
                        <a:latin typeface="Calibri" panose="020F0502020204030204" pitchFamily="34" charset="0"/>
                      </a:endParaRP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Delta</a:t>
                      </a:r>
                    </a:p>
                  </a:txBody>
                  <a:tcPr marL="6350" marR="3600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fontAlgn="ctr"/>
                      <a:r>
                        <a:rPr lang="it-IT" sz="1000" b="1" i="0" u="none" strike="noStrike" dirty="0">
                          <a:solidFill>
                            <a:schemeClr val="bg1"/>
                          </a:solidFill>
                          <a:effectLst/>
                          <a:latin typeface="Calibri" panose="020F0502020204030204" pitchFamily="34" charset="0"/>
                        </a:rPr>
                        <a:t>Delta %</a:t>
                      </a:r>
                    </a:p>
                  </a:txBody>
                  <a:tcPr marL="6350" marR="36000" marT="635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extLst>
                  <a:ext uri="{0D108BD9-81ED-4DB2-BD59-A6C34878D82A}">
                    <a16:rowId xmlns:a16="http://schemas.microsoft.com/office/drawing/2014/main" val="3258886392"/>
                  </a:ext>
                </a:extLst>
              </a:tr>
              <a:tr h="204379">
                <a:tc>
                  <a:txBody>
                    <a:bodyPr/>
                    <a:lstStyle/>
                    <a:p>
                      <a:pPr algn="l" fontAlgn="b"/>
                      <a:r>
                        <a:rPr lang="it-IT" sz="1200" b="1"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000" b="0" i="0" u="none" strike="noStrike" dirty="0">
                          <a:solidFill>
                            <a:srgbClr val="000000"/>
                          </a:solidFill>
                          <a:effectLst/>
                          <a:latin typeface="Calibri" panose="020F0502020204030204" pitchFamily="34" charset="0"/>
                        </a:rPr>
                        <a:t>Revenues</a:t>
                      </a:r>
                    </a:p>
                  </a:txBody>
                  <a:tcPr marL="6350" marR="6350" marT="635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dirty="0">
                          <a:solidFill>
                            <a:srgbClr val="000000"/>
                          </a:solidFill>
                          <a:effectLst/>
                          <a:latin typeface="Calibri" panose="020F0502020204030204" pitchFamily="34" charset="0"/>
                        </a:rPr>
                        <a:t>4.684.164 </a:t>
                      </a:r>
                    </a:p>
                  </a:txBody>
                  <a:tcPr marL="6350" marR="6350" marT="635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a:solidFill>
                            <a:srgbClr val="000000"/>
                          </a:solidFill>
                          <a:effectLst/>
                          <a:latin typeface="Calibri" panose="020F0502020204030204" pitchFamily="34" charset="0"/>
                        </a:rPr>
                        <a:t>100%</a:t>
                      </a:r>
                    </a:p>
                  </a:txBody>
                  <a:tcPr marL="6350" marR="6350" marT="635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dirty="0">
                          <a:solidFill>
                            <a:srgbClr val="000000"/>
                          </a:solidFill>
                          <a:effectLst/>
                          <a:latin typeface="Calibri" panose="020F0502020204030204" pitchFamily="34" charset="0"/>
                        </a:rPr>
                        <a:t>4.684.164 </a:t>
                      </a:r>
                    </a:p>
                  </a:txBody>
                  <a:tcPr marL="6350" marR="6350" marT="635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dirty="0">
                          <a:solidFill>
                            <a:srgbClr val="000000"/>
                          </a:solidFill>
                          <a:effectLst/>
                          <a:latin typeface="Calibri" panose="020F0502020204030204" pitchFamily="34" charset="0"/>
                        </a:rPr>
                        <a:t>100%</a:t>
                      </a:r>
                    </a:p>
                  </a:txBody>
                  <a:tcPr marL="6350" marR="6350" marT="635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dirty="0">
                          <a:solidFill>
                            <a:srgbClr val="000000"/>
                          </a:solidFill>
                          <a:effectLst/>
                          <a:latin typeface="Calibri" panose="020F0502020204030204" pitchFamily="34" charset="0"/>
                        </a:rPr>
                        <a:t>0 </a:t>
                      </a:r>
                    </a:p>
                  </a:txBody>
                  <a:tcPr marL="6350" marR="6350" marT="635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b"/>
                      <a:r>
                        <a:rPr lang="it-IT" sz="1000" b="0" i="0" u="none" strike="noStrike" dirty="0">
                          <a:solidFill>
                            <a:srgbClr val="000000"/>
                          </a:solidFill>
                          <a:effectLst/>
                          <a:latin typeface="Calibri" panose="020F0502020204030204" pitchFamily="34" charset="0"/>
                        </a:rPr>
                        <a:t>0,0%</a:t>
                      </a:r>
                    </a:p>
                  </a:txBody>
                  <a:tcPr marL="6350" marR="6350" marT="635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31527294"/>
                  </a:ext>
                </a:extLst>
              </a:tr>
              <a:tr h="204379">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tc>
                  <a:txBody>
                    <a:bodyPr/>
                    <a:lstStyle/>
                    <a:p>
                      <a:pPr algn="l" fontAlgn="b"/>
                      <a:r>
                        <a:rPr lang="it-IT" sz="1000" b="1" i="0" u="none" strike="noStrike" dirty="0">
                          <a:solidFill>
                            <a:srgbClr val="000000"/>
                          </a:solidFill>
                          <a:effectLst/>
                          <a:latin typeface="Calibri" panose="020F0502020204030204" pitchFamily="34" charset="0"/>
                        </a:rPr>
                        <a:t>Gross Profit</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244.307 </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5,22%</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153.635 </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3,28%</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-90.672 </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r" fontAlgn="b"/>
                      <a:r>
                        <a:rPr lang="it-IT" sz="1000" b="1" i="0" u="none" strike="noStrike" dirty="0">
                          <a:solidFill>
                            <a:srgbClr val="000000"/>
                          </a:solidFill>
                          <a:effectLst/>
                          <a:latin typeface="Calibri" panose="020F0502020204030204" pitchFamily="34" charset="0"/>
                        </a:rPr>
                        <a:t>-37,1%</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3114492"/>
                  </a:ext>
                </a:extLst>
              </a:tr>
              <a:tr h="204379">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000" b="0" i="0" u="none" strike="noStrike" dirty="0" err="1">
                          <a:solidFill>
                            <a:srgbClr val="000000"/>
                          </a:solidFill>
                          <a:effectLst/>
                          <a:latin typeface="Calibri" panose="020F0502020204030204" pitchFamily="34" charset="0"/>
                        </a:rPr>
                        <a:t>Variable</a:t>
                      </a:r>
                      <a:r>
                        <a:rPr lang="it-IT" sz="1000" b="0" i="0" u="none" strike="noStrike" dirty="0">
                          <a:solidFill>
                            <a:srgbClr val="000000"/>
                          </a:solidFill>
                          <a:effectLst/>
                          <a:latin typeface="Calibri" panose="020F0502020204030204" pitchFamily="34" charset="0"/>
                        </a:rPr>
                        <a:t> costs</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22.484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0,48%</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22.484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0,48%</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0,0%</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22064700"/>
                  </a:ext>
                </a:extLst>
              </a:tr>
              <a:tr h="204379">
                <a:tc>
                  <a:txBody>
                    <a:bodyPr/>
                    <a:lstStyle/>
                    <a:p>
                      <a:pPr algn="l" fontAlgn="b"/>
                      <a:r>
                        <a:rPr lang="it-IT" sz="1200" b="0"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it-IT" sz="1000" b="0" i="0" u="none" strike="noStrike" dirty="0" err="1">
                          <a:solidFill>
                            <a:srgbClr val="000000"/>
                          </a:solidFill>
                          <a:effectLst/>
                          <a:latin typeface="Calibri" panose="020F0502020204030204" pitchFamily="34" charset="0"/>
                        </a:rPr>
                        <a:t>Fixed</a:t>
                      </a:r>
                      <a:r>
                        <a:rPr lang="it-IT" sz="1000" b="0" i="0" u="none" strike="noStrike" dirty="0">
                          <a:solidFill>
                            <a:srgbClr val="000000"/>
                          </a:solidFill>
                          <a:effectLst/>
                          <a:latin typeface="Calibri" panose="020F0502020204030204" pitchFamily="34" charset="0"/>
                        </a:rPr>
                        <a:t> costs</a:t>
                      </a: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131.151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2,80%</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131.151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2,80%</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 </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p>
                      <a:pPr algn="r" fontAlgn="b"/>
                      <a:r>
                        <a:rPr lang="it-IT" sz="1000" b="0" i="0" u="none" strike="noStrike">
                          <a:solidFill>
                            <a:srgbClr val="000000"/>
                          </a:solidFill>
                          <a:effectLst/>
                          <a:latin typeface="Calibri" panose="020F0502020204030204" pitchFamily="34" charset="0"/>
                        </a:rPr>
                        <a:t>0,0%</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16099183"/>
                  </a:ext>
                </a:extLst>
              </a:tr>
              <a:tr h="210972">
                <a:tc>
                  <a:txBody>
                    <a:bodyPr/>
                    <a:lstStyle/>
                    <a:p>
                      <a:pPr algn="l" fontAlgn="b"/>
                      <a:r>
                        <a:rPr lang="it-IT" sz="1200" b="1" i="0" u="none" strike="noStrike">
                          <a:solidFill>
                            <a:srgbClr val="000000"/>
                          </a:solidFill>
                          <a:effectLst/>
                          <a:latin typeface="Calibri" panose="020F0502020204030204" pitchFamily="34" charset="0"/>
                        </a:rPr>
                        <a:t> </a:t>
                      </a:r>
                    </a:p>
                  </a:txBody>
                  <a:tcPr marL="6350" marR="6350" marT="635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it-IT" sz="1000" b="1" i="0" u="none" strike="noStrike" dirty="0">
                          <a:solidFill>
                            <a:srgbClr val="000000"/>
                          </a:solidFill>
                          <a:effectLst/>
                          <a:latin typeface="Calibri" panose="020F0502020204030204" pitchFamily="34" charset="0"/>
                        </a:rPr>
                        <a:t>EBITDA </a:t>
                      </a:r>
                      <a:r>
                        <a:rPr lang="it-IT" sz="1000" b="1" i="0" u="none" strike="noStrike" dirty="0" err="1">
                          <a:solidFill>
                            <a:srgbClr val="000000"/>
                          </a:solidFill>
                          <a:effectLst/>
                          <a:latin typeface="Calibri" panose="020F0502020204030204" pitchFamily="34" charset="0"/>
                        </a:rPr>
                        <a:t>Adj</a:t>
                      </a:r>
                      <a:r>
                        <a:rPr lang="it-IT" sz="1000" b="1" i="0" u="none" strike="noStrike" dirty="0">
                          <a:solidFill>
                            <a:srgbClr val="000000"/>
                          </a:solidFill>
                          <a:effectLst/>
                          <a:latin typeface="Calibri" panose="020F0502020204030204" pitchFamily="34" charset="0"/>
                        </a:rPr>
                        <a:t>.</a:t>
                      </a:r>
                    </a:p>
                  </a:txBody>
                  <a:tcPr marL="6350" marR="6350" marT="635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90.672 </a:t>
                      </a:r>
                    </a:p>
                  </a:txBody>
                  <a:tcPr marL="6350" marR="6350" marT="635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1,94%</a:t>
                      </a:r>
                    </a:p>
                  </a:txBody>
                  <a:tcPr marL="6350" marR="6350" marT="635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0 </a:t>
                      </a:r>
                    </a:p>
                  </a:txBody>
                  <a:tcPr marL="6350" marR="6350" marT="635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0,00%</a:t>
                      </a:r>
                    </a:p>
                  </a:txBody>
                  <a:tcPr marL="6350" marR="6350" marT="635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a:solidFill>
                            <a:srgbClr val="000000"/>
                          </a:solidFill>
                          <a:effectLst/>
                          <a:latin typeface="Calibri" panose="020F0502020204030204" pitchFamily="34" charset="0"/>
                        </a:rPr>
                        <a:t>-90.672 </a:t>
                      </a:r>
                    </a:p>
                  </a:txBody>
                  <a:tcPr marL="6350" marR="6350" marT="635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it-IT" sz="1000" b="1" i="0" u="none" strike="noStrike" dirty="0">
                          <a:solidFill>
                            <a:srgbClr val="000000"/>
                          </a:solidFill>
                          <a:effectLst/>
                          <a:latin typeface="Calibri" panose="020F0502020204030204" pitchFamily="34" charset="0"/>
                        </a:rPr>
                        <a:t>-100,0%</a:t>
                      </a:r>
                    </a:p>
                  </a:txBody>
                  <a:tcPr marL="6350" marR="6350" marT="6350"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07903077"/>
                  </a:ext>
                </a:extLst>
              </a:tr>
            </a:tbl>
          </a:graphicData>
        </a:graphic>
      </p:graphicFrame>
      <p:sp>
        <p:nvSpPr>
          <p:cNvPr id="24" name="Rettangolo con angoli arrotondati 23">
            <a:extLst>
              <a:ext uri="{FF2B5EF4-FFF2-40B4-BE49-F238E27FC236}">
                <a16:creationId xmlns:a16="http://schemas.microsoft.com/office/drawing/2014/main" id="{CC43BDFE-17AF-EB8D-C46A-4C28197E532A}"/>
              </a:ext>
            </a:extLst>
          </p:cNvPr>
          <p:cNvSpPr/>
          <p:nvPr/>
        </p:nvSpPr>
        <p:spPr>
          <a:xfrm>
            <a:off x="5292045" y="2926897"/>
            <a:ext cx="519432" cy="2100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28E5C419-1082-C316-91B6-D3AA43C7045E}"/>
              </a:ext>
            </a:extLst>
          </p:cNvPr>
          <p:cNvSpPr/>
          <p:nvPr/>
        </p:nvSpPr>
        <p:spPr>
          <a:xfrm>
            <a:off x="5282602" y="4884005"/>
            <a:ext cx="519431" cy="2100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6" name="Tabella 25">
            <a:extLst>
              <a:ext uri="{FF2B5EF4-FFF2-40B4-BE49-F238E27FC236}">
                <a16:creationId xmlns:a16="http://schemas.microsoft.com/office/drawing/2014/main" id="{CD105A62-CF96-814C-D44A-EDE2B8D48865}"/>
              </a:ext>
            </a:extLst>
          </p:cNvPr>
          <p:cNvGraphicFramePr>
            <a:graphicFrameLocks noGrp="1"/>
          </p:cNvGraphicFramePr>
          <p:nvPr>
            <p:custDataLst>
              <p:tags r:id="rId2"/>
            </p:custDataLst>
            <p:extLst>
              <p:ext uri="{D42A27DB-BD31-4B8C-83A1-F6EECF244321}">
                <p14:modId xmlns:p14="http://schemas.microsoft.com/office/powerpoint/2010/main" val="683722295"/>
              </p:ext>
            </p:extLst>
          </p:nvPr>
        </p:nvGraphicFramePr>
        <p:xfrm>
          <a:off x="6407050" y="2733528"/>
          <a:ext cx="5342042" cy="2971801"/>
        </p:xfrm>
        <a:graphic>
          <a:graphicData uri="http://schemas.openxmlformats.org/drawingml/2006/table">
            <a:tbl>
              <a:tblPr/>
              <a:tblGrid>
                <a:gridCol w="3774144">
                  <a:extLst>
                    <a:ext uri="{9D8B030D-6E8A-4147-A177-3AD203B41FA5}">
                      <a16:colId xmlns:a16="http://schemas.microsoft.com/office/drawing/2014/main" val="3603874070"/>
                    </a:ext>
                  </a:extLst>
                </a:gridCol>
                <a:gridCol w="1567898">
                  <a:extLst>
                    <a:ext uri="{9D8B030D-6E8A-4147-A177-3AD203B41FA5}">
                      <a16:colId xmlns:a16="http://schemas.microsoft.com/office/drawing/2014/main" val="4086402474"/>
                    </a:ext>
                  </a:extLst>
                </a:gridCol>
              </a:tblGrid>
              <a:tr h="267031">
                <a:tc>
                  <a:txBody>
                    <a:bodyPr/>
                    <a:lstStyle/>
                    <a:p>
                      <a:pPr algn="l" fontAlgn="b"/>
                      <a:r>
                        <a:rPr lang="it-IT" sz="1000" b="1" i="0" u="none" strike="noStrike" dirty="0">
                          <a:solidFill>
                            <a:srgbClr val="000000"/>
                          </a:solidFill>
                          <a:effectLst/>
                          <a:latin typeface="Calibri" panose="020F0502020204030204" pitchFamily="34" charset="0"/>
                        </a:rPr>
                        <a:t>(A) Net Equity</a:t>
                      </a:r>
                    </a:p>
                  </a:txBody>
                  <a:tcPr marL="6350" marR="6350" marT="6350" marB="0" anchor="ctr">
                    <a:lnL w="12700"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409,2 </a:t>
                      </a:r>
                    </a:p>
                  </a:txBody>
                  <a:tcPr marL="6350" marR="6350" marT="6350" marB="0" anchor="ctr">
                    <a:lnL>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72075415"/>
                  </a:ext>
                </a:extLst>
              </a:tr>
              <a:tr h="267031">
                <a:tc>
                  <a:txBody>
                    <a:bodyPr/>
                    <a:lstStyle/>
                    <a:p>
                      <a:pPr algn="l" fontAlgn="b"/>
                      <a:r>
                        <a:rPr lang="it-IT" sz="1000" b="0" i="0" u="none" strike="noStrike" dirty="0" err="1">
                          <a:solidFill>
                            <a:srgbClr val="000000"/>
                          </a:solidFill>
                          <a:effectLst/>
                          <a:latin typeface="Calibri" panose="020F0502020204030204" pitchFamily="34" charset="0"/>
                        </a:rPr>
                        <a:t>Fixed</a:t>
                      </a:r>
                      <a:r>
                        <a:rPr lang="it-IT" sz="1000" b="0" i="0" u="none" strike="noStrike" dirty="0">
                          <a:solidFill>
                            <a:srgbClr val="000000"/>
                          </a:solidFill>
                          <a:effectLst/>
                          <a:latin typeface="Calibri" panose="020F0502020204030204" pitchFamily="34" charset="0"/>
                        </a:rPr>
                        <a:t> assets</a:t>
                      </a:r>
                    </a:p>
                  </a:txBody>
                  <a:tcPr marL="6350" marR="6350" marT="6350" marB="0" anchor="ctr">
                    <a:lnL w="12700" cap="flat" cmpd="sng" algn="ctr">
                      <a:solidFill>
                        <a:schemeClr val="bg1"/>
                      </a:solidFill>
                      <a:prstDash val="solid"/>
                      <a:round/>
                      <a:headEnd type="none" w="med" len="med"/>
                      <a:tailEnd type="none" w="med" len="med"/>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151,6 </a:t>
                      </a:r>
                    </a:p>
                  </a:txBody>
                  <a:tcPr marL="6350" marR="6350" marT="6350" marB="0" anchor="ctr">
                    <a:lnL>
                      <a:noFill/>
                    </a:lnL>
                    <a:lnR w="12700" cap="flat" cmpd="sng" algn="ctr">
                      <a:solidFill>
                        <a:schemeClr val="bg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35651001"/>
                  </a:ext>
                </a:extLst>
              </a:tr>
              <a:tr h="267031">
                <a:tc>
                  <a:txBody>
                    <a:bodyPr/>
                    <a:lstStyle/>
                    <a:p>
                      <a:pPr algn="l" fontAlgn="b"/>
                      <a:r>
                        <a:rPr lang="it-IT" sz="1000" b="0" i="0" u="none" strike="noStrike" dirty="0" err="1">
                          <a:solidFill>
                            <a:srgbClr val="000000"/>
                          </a:solidFill>
                          <a:effectLst/>
                          <a:latin typeface="Calibri" panose="020F0502020204030204" pitchFamily="34" charset="0"/>
                        </a:rPr>
                        <a:t>Other</a:t>
                      </a:r>
                      <a:r>
                        <a:rPr lang="it-IT" sz="1000" b="0" i="0" u="none" strike="noStrike" dirty="0">
                          <a:solidFill>
                            <a:srgbClr val="000000"/>
                          </a:solidFill>
                          <a:effectLst/>
                          <a:latin typeface="Calibri" panose="020F0502020204030204" pitchFamily="34" charset="0"/>
                        </a:rPr>
                        <a:t> assets &amp; liabilities</a:t>
                      </a:r>
                    </a:p>
                  </a:txBody>
                  <a:tcPr marL="6350" marR="6350" marT="6350" marB="0" anchor="ctr">
                    <a:lnL w="12700" cap="flat" cmpd="sng" algn="ctr">
                      <a:solidFill>
                        <a:schemeClr val="bg1"/>
                      </a:solidFill>
                      <a:prstDash val="solid"/>
                      <a:round/>
                      <a:headEnd type="none" w="med" len="med"/>
                      <a:tailEnd type="none" w="med" len="med"/>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-27,8 </a:t>
                      </a:r>
                    </a:p>
                  </a:txBody>
                  <a:tcPr marL="6350" marR="6350" marT="6350" marB="0" anchor="ctr">
                    <a:lnL>
                      <a:noFill/>
                    </a:lnL>
                    <a:lnR w="12700" cap="flat" cmpd="sng" algn="ctr">
                      <a:solidFill>
                        <a:schemeClr val="bg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02084130"/>
                  </a:ext>
                </a:extLst>
              </a:tr>
              <a:tr h="267031">
                <a:tc>
                  <a:txBody>
                    <a:bodyPr/>
                    <a:lstStyle/>
                    <a:p>
                      <a:pPr algn="l" fontAlgn="ctr"/>
                      <a:r>
                        <a:rPr lang="it-IT" sz="1000" b="0" i="0" u="none" strike="noStrike" dirty="0" err="1">
                          <a:solidFill>
                            <a:srgbClr val="000000"/>
                          </a:solidFill>
                          <a:effectLst/>
                          <a:latin typeface="Calibri" panose="020F0502020204030204" pitchFamily="34" charset="0"/>
                        </a:rPr>
                        <a:t>RoU</a:t>
                      </a:r>
                      <a:r>
                        <a:rPr lang="it-IT" sz="1000" b="0" i="0" u="none" strike="noStrike" dirty="0">
                          <a:solidFill>
                            <a:srgbClr val="000000"/>
                          </a:solidFill>
                          <a:effectLst/>
                          <a:latin typeface="Calibri" panose="020F0502020204030204" pitchFamily="34" charset="0"/>
                        </a:rPr>
                        <a:t> Assets </a:t>
                      </a:r>
                      <a:r>
                        <a:rPr lang="it-IT" sz="1000" b="0" i="1" u="none" strike="noStrike" dirty="0">
                          <a:solidFill>
                            <a:srgbClr val="000000"/>
                          </a:solidFill>
                          <a:effectLst/>
                          <a:latin typeface="Calibri" panose="020F0502020204030204" pitchFamily="34" charset="0"/>
                        </a:rPr>
                        <a:t>[IFRS16 ]</a:t>
                      </a:r>
                      <a:endParaRPr lang="it-IT" sz="10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bg1"/>
                      </a:solidFill>
                      <a:prstDash val="solid"/>
                      <a:round/>
                      <a:headEnd type="none" w="med" len="med"/>
                      <a:tailEnd type="none" w="med" len="med"/>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106,9 </a:t>
                      </a:r>
                    </a:p>
                  </a:txBody>
                  <a:tcPr marL="6350" marR="6350" marT="6350" marB="0" anchor="ctr">
                    <a:lnL>
                      <a:noFill/>
                    </a:lnL>
                    <a:lnR w="12700" cap="flat" cmpd="sng" algn="ctr">
                      <a:solidFill>
                        <a:schemeClr val="bg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62490555"/>
                  </a:ext>
                </a:extLst>
              </a:tr>
              <a:tr h="267031">
                <a:tc>
                  <a:txBody>
                    <a:bodyPr/>
                    <a:lstStyle/>
                    <a:p>
                      <a:pPr algn="l" fontAlgn="ctr"/>
                      <a:r>
                        <a:rPr lang="it-IT" sz="1000" b="0" i="0" u="none" strike="noStrike" dirty="0" err="1">
                          <a:solidFill>
                            <a:srgbClr val="000000"/>
                          </a:solidFill>
                          <a:effectLst/>
                          <a:latin typeface="Calibri" panose="020F0502020204030204" pitchFamily="34" charset="0"/>
                        </a:rPr>
                        <a:t>Lease</a:t>
                      </a:r>
                      <a:r>
                        <a:rPr lang="it-IT" sz="1000" b="0" i="0" u="none" strike="noStrike" dirty="0">
                          <a:solidFill>
                            <a:srgbClr val="000000"/>
                          </a:solidFill>
                          <a:effectLst/>
                          <a:latin typeface="Calibri" panose="020F0502020204030204" pitchFamily="34" charset="0"/>
                        </a:rPr>
                        <a:t> liabilities </a:t>
                      </a:r>
                      <a:r>
                        <a:rPr lang="it-IT" sz="1000" b="0" i="1" u="none" strike="noStrike" dirty="0">
                          <a:solidFill>
                            <a:srgbClr val="000000"/>
                          </a:solidFill>
                          <a:effectLst/>
                          <a:latin typeface="Calibri" panose="020F0502020204030204" pitchFamily="34" charset="0"/>
                        </a:rPr>
                        <a:t>[IFRS16]</a:t>
                      </a:r>
                      <a:endParaRPr lang="it-IT" sz="10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bg1"/>
                      </a:solidFill>
                      <a:prstDash val="solid"/>
                      <a:round/>
                      <a:headEnd type="none" w="med" len="med"/>
                      <a:tailEnd type="none" w="med" len="med"/>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-112,4 </a:t>
                      </a:r>
                    </a:p>
                  </a:txBody>
                  <a:tcPr marL="6350" marR="6350" marT="6350" marB="0" anchor="ctr">
                    <a:lnL>
                      <a:noFill/>
                    </a:lnL>
                    <a:lnR w="12700" cap="flat" cmpd="sng" algn="ctr">
                      <a:solidFill>
                        <a:schemeClr val="bg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40740148"/>
                  </a:ext>
                </a:extLst>
              </a:tr>
              <a:tr h="275646">
                <a:tc>
                  <a:txBody>
                    <a:bodyPr/>
                    <a:lstStyle/>
                    <a:p>
                      <a:pPr algn="l" fontAlgn="b"/>
                      <a:r>
                        <a:rPr lang="it-IT" sz="1000" b="1" i="0" u="none" strike="noStrike" dirty="0">
                          <a:solidFill>
                            <a:srgbClr val="000000"/>
                          </a:solidFill>
                          <a:effectLst/>
                          <a:latin typeface="Calibri" panose="020F0502020204030204" pitchFamily="34" charset="0"/>
                        </a:rPr>
                        <a:t>(B) Total </a:t>
                      </a:r>
                      <a:r>
                        <a:rPr lang="it-IT" sz="1000" b="1" i="0" u="none" strike="noStrike" dirty="0" err="1">
                          <a:solidFill>
                            <a:srgbClr val="000000"/>
                          </a:solidFill>
                          <a:effectLst/>
                          <a:latin typeface="Calibri" panose="020F0502020204030204" pitchFamily="34" charset="0"/>
                        </a:rPr>
                        <a:t>Invested</a:t>
                      </a:r>
                      <a:r>
                        <a:rPr lang="it-IT" sz="1000" b="1" i="0" u="none" strike="noStrike" dirty="0">
                          <a:solidFill>
                            <a:srgbClr val="000000"/>
                          </a:solidFill>
                          <a:effectLst/>
                          <a:latin typeface="Calibri" panose="020F0502020204030204" pitchFamily="34" charset="0"/>
                        </a:rPr>
                        <a:t> Capital ex-NWC</a:t>
                      </a:r>
                    </a:p>
                  </a:txBody>
                  <a:tcPr marL="6350" marR="6350" marT="635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118,3 </a:t>
                      </a:r>
                    </a:p>
                  </a:txBody>
                  <a:tcPr marL="6350" marR="6350" marT="6350" marB="0" anchor="ctr">
                    <a:lnL>
                      <a:noFill/>
                    </a:lnL>
                    <a:lnR w="12700" cap="flat" cmpd="sng" algn="ctr">
                      <a:solidFill>
                        <a:schemeClr val="bg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5391165"/>
                  </a:ext>
                </a:extLst>
              </a:tr>
              <a:tr h="275646">
                <a:tc>
                  <a:txBody>
                    <a:bodyPr/>
                    <a:lstStyle/>
                    <a:p>
                      <a:pPr algn="l" fontAlgn="b"/>
                      <a:r>
                        <a:rPr lang="en-US" sz="1000" b="1" i="0" u="none" strike="noStrike" dirty="0">
                          <a:solidFill>
                            <a:srgbClr val="000000"/>
                          </a:solidFill>
                          <a:effectLst/>
                          <a:latin typeface="Calibri" panose="020F0502020204030204" pitchFamily="34" charset="0"/>
                        </a:rPr>
                        <a:t>(C) Funding available for NWC (A-B)</a:t>
                      </a:r>
                    </a:p>
                  </a:txBody>
                  <a:tcPr marL="6350" marR="6350" marT="6350" marB="0" anchor="ctr">
                    <a:lnL w="12700" cap="flat" cmpd="sng" algn="ctr">
                      <a:solidFill>
                        <a:schemeClr val="bg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291,0 </a:t>
                      </a:r>
                    </a:p>
                  </a:txBody>
                  <a:tcPr marL="6350" marR="6350" marT="6350" marB="0" anchor="ctr">
                    <a:lnL>
                      <a:noFill/>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611101"/>
                  </a:ext>
                </a:extLst>
              </a:tr>
              <a:tr h="275646">
                <a:tc>
                  <a:txBody>
                    <a:bodyPr/>
                    <a:lstStyle/>
                    <a:p>
                      <a:pPr algn="l" fontAlgn="b"/>
                      <a:r>
                        <a:rPr lang="it-IT" sz="1000" b="0" i="0" u="none" strike="noStrike" dirty="0">
                          <a:solidFill>
                            <a:srgbClr val="000000"/>
                          </a:solidFill>
                          <a:effectLst/>
                          <a:latin typeface="Calibri" panose="020F0502020204030204" pitchFamily="34" charset="0"/>
                        </a:rPr>
                        <a:t> </a:t>
                      </a:r>
                    </a:p>
                  </a:txBody>
                  <a:tcPr marL="6350" marR="6350" marT="6350" marB="0" anchor="ctr">
                    <a:lnL w="12700" cap="flat" cmpd="sng" algn="ctr">
                      <a:solidFill>
                        <a:schemeClr val="bg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ctr">
                    <a:lnL>
                      <a:noFill/>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3120746"/>
                  </a:ext>
                </a:extLst>
              </a:tr>
              <a:tr h="267031">
                <a:tc>
                  <a:txBody>
                    <a:bodyPr/>
                    <a:lstStyle/>
                    <a:p>
                      <a:pPr algn="l" fontAlgn="b"/>
                      <a:r>
                        <a:rPr lang="it-IT" sz="1000" b="1" i="0" u="none" strike="noStrike" dirty="0">
                          <a:solidFill>
                            <a:srgbClr val="000000"/>
                          </a:solidFill>
                          <a:effectLst/>
                          <a:latin typeface="Calibri" panose="020F0502020204030204" pitchFamily="34" charset="0"/>
                        </a:rPr>
                        <a:t>(D) Revenues 2022</a:t>
                      </a:r>
                    </a:p>
                  </a:txBody>
                  <a:tcPr marL="6350" marR="6350" marT="6350" marB="0" anchor="ctr">
                    <a:lnL w="12700" cap="flat" cmpd="sng" algn="ctr">
                      <a:solidFill>
                        <a:schemeClr val="bg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4.684,2 </a:t>
                      </a:r>
                    </a:p>
                  </a:txBody>
                  <a:tcPr marL="6350" marR="6350" marT="6350" marB="0" anchor="ctr">
                    <a:lnL>
                      <a:noFill/>
                    </a:lnL>
                    <a:lnR w="12700"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16491398"/>
                  </a:ext>
                </a:extLst>
              </a:tr>
              <a:tr h="267031">
                <a:tc>
                  <a:txBody>
                    <a:bodyPr/>
                    <a:lstStyle/>
                    <a:p>
                      <a:pPr algn="l" fontAlgn="b"/>
                      <a:r>
                        <a:rPr lang="en-US" sz="1000" b="0" i="0" u="none" strike="noStrike" dirty="0">
                          <a:solidFill>
                            <a:srgbClr val="000000"/>
                          </a:solidFill>
                          <a:effectLst/>
                          <a:latin typeface="Calibri" panose="020F0502020204030204" pitchFamily="34" charset="0"/>
                        </a:rPr>
                        <a:t>(E) Funding on Revenues (C/D)</a:t>
                      </a:r>
                    </a:p>
                  </a:txBody>
                  <a:tcPr marL="6350" marR="6350" marT="6350" marB="0" anchor="ctr">
                    <a:lnL w="12700" cap="flat" cmpd="sng" algn="ctr">
                      <a:solidFill>
                        <a:schemeClr val="bg1"/>
                      </a:solidFill>
                      <a:prstDash val="solid"/>
                      <a:round/>
                      <a:headEnd type="none" w="med" len="med"/>
                      <a:tailEnd type="none" w="med" len="med"/>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6,2% </a:t>
                      </a:r>
                      <a:endParaRPr lang="it-IT" sz="1100" b="0" i="0" u="none" strike="noStrike" dirty="0">
                        <a:solidFill>
                          <a:srgbClr val="000000"/>
                        </a:solidFill>
                        <a:effectLst/>
                        <a:latin typeface="Calibri" panose="020F0502020204030204" pitchFamily="34" charset="0"/>
                      </a:endParaRPr>
                    </a:p>
                  </a:txBody>
                  <a:tcPr marL="6350" marR="6350" marT="6350" marB="0" anchor="ctr">
                    <a:lnL>
                      <a:noFill/>
                    </a:lnL>
                    <a:lnR w="12700" cap="flat" cmpd="sng" algn="ctr">
                      <a:solidFill>
                        <a:schemeClr val="bg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91794437"/>
                  </a:ext>
                </a:extLst>
              </a:tr>
              <a:tr h="275646">
                <a:tc>
                  <a:txBody>
                    <a:bodyPr/>
                    <a:lstStyle/>
                    <a:p>
                      <a:pPr algn="l" fontAlgn="b"/>
                      <a:r>
                        <a:rPr lang="en-US" sz="1000" b="1" i="0" u="none" strike="noStrike" dirty="0">
                          <a:solidFill>
                            <a:srgbClr val="000000"/>
                          </a:solidFill>
                          <a:effectLst/>
                          <a:latin typeface="Calibri" panose="020F0502020204030204" pitchFamily="34" charset="0"/>
                        </a:rPr>
                        <a:t>Cash Cycle Days for NFP neutrality (E * 365)</a:t>
                      </a:r>
                    </a:p>
                  </a:txBody>
                  <a:tcPr marL="6350" marR="6350" marT="635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22,7 </a:t>
                      </a:r>
                    </a:p>
                  </a:txBody>
                  <a:tcPr marL="6350" marR="6350" marT="6350" marB="0" anchor="ctr">
                    <a:lnL>
                      <a:noFill/>
                    </a:lnL>
                    <a:lnR w="12700" cap="flat" cmpd="sng" algn="ctr">
                      <a:solidFill>
                        <a:schemeClr val="bg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2839520"/>
                  </a:ext>
                </a:extLst>
              </a:tr>
            </a:tbl>
          </a:graphicData>
        </a:graphic>
      </p:graphicFrame>
      <p:sp>
        <p:nvSpPr>
          <p:cNvPr id="27" name="Rettangolo con angoli arrotondati 26">
            <a:extLst>
              <a:ext uri="{FF2B5EF4-FFF2-40B4-BE49-F238E27FC236}">
                <a16:creationId xmlns:a16="http://schemas.microsoft.com/office/drawing/2014/main" id="{FFB431E3-B9D4-3F0C-899F-34C2BE2FA691}"/>
              </a:ext>
            </a:extLst>
          </p:cNvPr>
          <p:cNvSpPr/>
          <p:nvPr/>
        </p:nvSpPr>
        <p:spPr>
          <a:xfrm>
            <a:off x="11327005" y="5475497"/>
            <a:ext cx="519432" cy="2100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a:extLst>
              <a:ext uri="{FF2B5EF4-FFF2-40B4-BE49-F238E27FC236}">
                <a16:creationId xmlns:a16="http://schemas.microsoft.com/office/drawing/2014/main" id="{610ADACA-193F-1B34-C07A-D1CF4DF3BD35}"/>
              </a:ext>
            </a:extLst>
          </p:cNvPr>
          <p:cNvSpPr txBox="1"/>
          <p:nvPr/>
        </p:nvSpPr>
        <p:spPr>
          <a:xfrm>
            <a:off x="356007" y="6279012"/>
            <a:ext cx="8294934" cy="446276"/>
          </a:xfrm>
          <a:prstGeom prst="rect">
            <a:avLst/>
          </a:prstGeom>
          <a:noFill/>
        </p:spPr>
        <p:txBody>
          <a:bodyPr wrap="square" rtlCol="0" anchor="ctr">
            <a:spAutoFit/>
          </a:bodyPr>
          <a:lstStyle/>
          <a:p>
            <a:pPr marL="228600" indent="-228600">
              <a:buAutoNum type="arabicParenBoth"/>
            </a:pPr>
            <a:r>
              <a:rPr lang="it-IT" sz="900" i="1" dirty="0" err="1">
                <a:solidFill>
                  <a:schemeClr val="bg1">
                    <a:lumMod val="95000"/>
                  </a:schemeClr>
                </a:solidFill>
              </a:rPr>
              <a:t>Simulations</a:t>
            </a:r>
            <a:r>
              <a:rPr lang="it-IT" sz="900" i="1" dirty="0">
                <a:solidFill>
                  <a:schemeClr val="bg1">
                    <a:lumMod val="95000"/>
                  </a:schemeClr>
                </a:solidFill>
              </a:rPr>
              <a:t> </a:t>
            </a:r>
            <a:r>
              <a:rPr lang="it-IT" sz="900" i="1" dirty="0" err="1">
                <a:solidFill>
                  <a:schemeClr val="bg1">
                    <a:lumMod val="95000"/>
                  </a:schemeClr>
                </a:solidFill>
              </a:rPr>
              <a:t>based</a:t>
            </a:r>
            <a:r>
              <a:rPr lang="it-IT" sz="900" i="1" dirty="0">
                <a:solidFill>
                  <a:schemeClr val="bg1">
                    <a:lumMod val="95000"/>
                  </a:schemeClr>
                </a:solidFill>
              </a:rPr>
              <a:t> on 2022 </a:t>
            </a:r>
            <a:r>
              <a:rPr lang="it-IT" sz="900" i="1" dirty="0" err="1">
                <a:solidFill>
                  <a:schemeClr val="bg1">
                    <a:lumMod val="95000"/>
                  </a:schemeClr>
                </a:solidFill>
              </a:rPr>
              <a:t>figures</a:t>
            </a:r>
            <a:r>
              <a:rPr lang="it-IT" sz="900" i="1" dirty="0">
                <a:solidFill>
                  <a:schemeClr val="bg1">
                    <a:lumMod val="95000"/>
                  </a:schemeClr>
                </a:solidFill>
              </a:rPr>
              <a:t> – </a:t>
            </a:r>
            <a:r>
              <a:rPr lang="it-IT" sz="900" i="1" dirty="0" err="1">
                <a:solidFill>
                  <a:schemeClr val="bg1">
                    <a:lumMod val="95000"/>
                  </a:schemeClr>
                </a:solidFill>
              </a:rPr>
              <a:t>Variable</a:t>
            </a:r>
            <a:r>
              <a:rPr lang="it-IT" sz="900" i="1" dirty="0">
                <a:solidFill>
                  <a:schemeClr val="bg1">
                    <a:lumMod val="95000"/>
                  </a:schemeClr>
                </a:solidFill>
              </a:rPr>
              <a:t> costs are an </a:t>
            </a:r>
            <a:r>
              <a:rPr lang="it-IT" sz="900" i="1" dirty="0" err="1">
                <a:solidFill>
                  <a:schemeClr val="bg1">
                    <a:lumMod val="95000"/>
                  </a:schemeClr>
                </a:solidFill>
              </a:rPr>
              <a:t>unaudited</a:t>
            </a:r>
            <a:r>
              <a:rPr lang="it-IT" sz="900" i="1" dirty="0">
                <a:solidFill>
                  <a:schemeClr val="bg1">
                    <a:lumMod val="95000"/>
                  </a:schemeClr>
                </a:solidFill>
              </a:rPr>
              <a:t> management estimate</a:t>
            </a:r>
            <a:br>
              <a:rPr lang="it-IT" sz="900" i="1" dirty="0">
                <a:solidFill>
                  <a:schemeClr val="bg1">
                    <a:lumMod val="95000"/>
                  </a:schemeClr>
                </a:solidFill>
              </a:rPr>
            </a:br>
            <a:endParaRPr lang="it-IT" sz="500" i="1" dirty="0">
              <a:solidFill>
                <a:schemeClr val="bg1">
                  <a:lumMod val="95000"/>
                </a:schemeClr>
              </a:solidFill>
            </a:endParaRPr>
          </a:p>
          <a:p>
            <a:pPr marL="228600" indent="-228600">
              <a:buFontTx/>
              <a:buAutoNum type="arabicParenBoth"/>
            </a:pPr>
            <a:r>
              <a:rPr lang="it-IT" sz="900" i="1" dirty="0">
                <a:solidFill>
                  <a:schemeClr val="bg1">
                    <a:lumMod val="95000"/>
                  </a:schemeClr>
                </a:solidFill>
              </a:rPr>
              <a:t>Balance </a:t>
            </a:r>
            <a:r>
              <a:rPr lang="it-IT" sz="900" i="1" dirty="0" err="1">
                <a:solidFill>
                  <a:schemeClr val="bg1">
                    <a:lumMod val="95000"/>
                  </a:schemeClr>
                </a:solidFill>
              </a:rPr>
              <a:t>Sheet</a:t>
            </a:r>
            <a:r>
              <a:rPr lang="it-IT" sz="900" i="1" dirty="0">
                <a:solidFill>
                  <a:schemeClr val="bg1">
                    <a:lumMod val="95000"/>
                  </a:schemeClr>
                </a:solidFill>
              </a:rPr>
              <a:t> </a:t>
            </a:r>
            <a:r>
              <a:rPr lang="it-IT" sz="900" i="1" dirty="0" err="1">
                <a:solidFill>
                  <a:schemeClr val="bg1">
                    <a:lumMod val="95000"/>
                  </a:schemeClr>
                </a:solidFill>
              </a:rPr>
              <a:t>figures</a:t>
            </a:r>
            <a:r>
              <a:rPr lang="it-IT" sz="900" i="1" dirty="0">
                <a:solidFill>
                  <a:schemeClr val="bg1">
                    <a:lumMod val="95000"/>
                  </a:schemeClr>
                </a:solidFill>
              </a:rPr>
              <a:t> </a:t>
            </a:r>
            <a:r>
              <a:rPr lang="it-IT" sz="900" i="1" dirty="0" err="1">
                <a:solidFill>
                  <a:schemeClr val="bg1">
                    <a:lumMod val="95000"/>
                  </a:schemeClr>
                </a:solidFill>
              </a:rPr>
              <a:t>as</a:t>
            </a:r>
            <a:r>
              <a:rPr lang="it-IT" sz="900" i="1" dirty="0">
                <a:solidFill>
                  <a:schemeClr val="bg1">
                    <a:lumMod val="95000"/>
                  </a:schemeClr>
                </a:solidFill>
              </a:rPr>
              <a:t> of </a:t>
            </a:r>
            <a:r>
              <a:rPr lang="it-IT" sz="900" i="1" dirty="0" err="1">
                <a:solidFill>
                  <a:schemeClr val="bg1">
                    <a:lumMod val="95000"/>
                  </a:schemeClr>
                </a:solidFill>
              </a:rPr>
              <a:t>December</a:t>
            </a:r>
            <a:r>
              <a:rPr lang="it-IT" sz="900" i="1" dirty="0">
                <a:solidFill>
                  <a:schemeClr val="bg1">
                    <a:lumMod val="95000"/>
                  </a:schemeClr>
                </a:solidFill>
              </a:rPr>
              <a:t> 31th 2022</a:t>
            </a:r>
          </a:p>
        </p:txBody>
      </p:sp>
    </p:spTree>
    <p:extLst>
      <p:ext uri="{BB962C8B-B14F-4D97-AF65-F5344CB8AC3E}">
        <p14:creationId xmlns:p14="http://schemas.microsoft.com/office/powerpoint/2010/main" val="3036047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496684B5-4979-391C-ABAF-E2410DCB5E99}"/>
              </a:ext>
            </a:extLst>
          </p:cNvPr>
          <p:cNvSpPr>
            <a:spLocks noGrp="1"/>
          </p:cNvSpPr>
          <p:nvPr>
            <p:ph type="body" sz="quarter" idx="11"/>
          </p:nvPr>
        </p:nvSpPr>
        <p:spPr/>
        <p:txBody>
          <a:bodyPr/>
          <a:lstStyle/>
          <a:p>
            <a:r>
              <a:rPr lang="it-IT" dirty="0"/>
              <a:t>3) High Quality Assets</a:t>
            </a:r>
          </a:p>
        </p:txBody>
      </p:sp>
      <p:sp>
        <p:nvSpPr>
          <p:cNvPr id="5" name="Rettangolo 4">
            <a:extLst>
              <a:ext uri="{FF2B5EF4-FFF2-40B4-BE49-F238E27FC236}">
                <a16:creationId xmlns:a16="http://schemas.microsoft.com/office/drawing/2014/main" id="{2151EDD7-9082-CF41-BA87-D88480313428}"/>
              </a:ext>
            </a:extLst>
          </p:cNvPr>
          <p:cNvSpPr/>
          <p:nvPr/>
        </p:nvSpPr>
        <p:spPr>
          <a:xfrm>
            <a:off x="8110700" y="1151741"/>
            <a:ext cx="3638388" cy="426264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it-IT" sz="1000" spc="-20" dirty="0">
              <a:solidFill>
                <a:schemeClr val="tx1">
                  <a:lumMod val="75000"/>
                  <a:lumOff val="25000"/>
                </a:schemeClr>
              </a:solidFill>
            </a:endParaRPr>
          </a:p>
        </p:txBody>
      </p:sp>
      <p:sp>
        <p:nvSpPr>
          <p:cNvPr id="6" name="Rettangolo 5">
            <a:extLst>
              <a:ext uri="{FF2B5EF4-FFF2-40B4-BE49-F238E27FC236}">
                <a16:creationId xmlns:a16="http://schemas.microsoft.com/office/drawing/2014/main" id="{FB3527E3-0A29-8A49-A472-E78135A6F63B}"/>
              </a:ext>
            </a:extLst>
          </p:cNvPr>
          <p:cNvSpPr/>
          <p:nvPr/>
        </p:nvSpPr>
        <p:spPr>
          <a:xfrm>
            <a:off x="4252329" y="1151740"/>
            <a:ext cx="3644698" cy="42555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 sz="1000" dirty="0">
              <a:solidFill>
                <a:schemeClr val="tx1">
                  <a:lumMod val="75000"/>
                  <a:lumOff val="25000"/>
                </a:schemeClr>
              </a:solidFill>
            </a:endParaRPr>
          </a:p>
        </p:txBody>
      </p:sp>
      <p:sp>
        <p:nvSpPr>
          <p:cNvPr id="7" name="Rettangolo 6">
            <a:extLst>
              <a:ext uri="{FF2B5EF4-FFF2-40B4-BE49-F238E27FC236}">
                <a16:creationId xmlns:a16="http://schemas.microsoft.com/office/drawing/2014/main" id="{5A65DD8A-A448-B8DE-B3C7-FA6CD6DD9ABB}"/>
              </a:ext>
            </a:extLst>
          </p:cNvPr>
          <p:cNvSpPr/>
          <p:nvPr/>
        </p:nvSpPr>
        <p:spPr>
          <a:xfrm>
            <a:off x="442912" y="1151740"/>
            <a:ext cx="3633230" cy="42555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1000"/>
              </a:spcBef>
            </a:pPr>
            <a:endParaRPr lang="en" sz="1000" dirty="0">
              <a:solidFill>
                <a:schemeClr val="tx1">
                  <a:lumMod val="75000"/>
                  <a:lumOff val="25000"/>
                </a:schemeClr>
              </a:solidFill>
            </a:endParaRPr>
          </a:p>
        </p:txBody>
      </p:sp>
      <p:sp>
        <p:nvSpPr>
          <p:cNvPr id="8" name="Rettangolo 7">
            <a:extLst>
              <a:ext uri="{FF2B5EF4-FFF2-40B4-BE49-F238E27FC236}">
                <a16:creationId xmlns:a16="http://schemas.microsoft.com/office/drawing/2014/main" id="{DB4451AB-CAB3-78A1-C4D3-F92C8DEA9842}"/>
              </a:ext>
            </a:extLst>
          </p:cNvPr>
          <p:cNvSpPr/>
          <p:nvPr/>
        </p:nvSpPr>
        <p:spPr>
          <a:xfrm>
            <a:off x="340132" y="942040"/>
            <a:ext cx="2269147" cy="307777"/>
          </a:xfrm>
          <a:prstGeom prst="rect">
            <a:avLst/>
          </a:prstGeom>
          <a:ln>
            <a:noFill/>
          </a:ln>
        </p:spPr>
        <p:txBody>
          <a:bodyPr wrap="none">
            <a:spAutoFit/>
          </a:bodyPr>
          <a:lstStyle/>
          <a:p>
            <a:r>
              <a:rPr lang="it-IT" sz="1400" b="1" dirty="0">
                <a:solidFill>
                  <a:srgbClr val="004F90"/>
                </a:solidFill>
                <a:latin typeface="Nexa Bold" panose="02000000000000000000" pitchFamily="2" charset="77"/>
                <a:cs typeface="Calibri" panose="020F0502020204030204" pitchFamily="34" charset="0"/>
              </a:rPr>
              <a:t>Inventory Risk </a:t>
            </a:r>
            <a:r>
              <a:rPr lang="it-IT" sz="1400" b="1" dirty="0" err="1">
                <a:solidFill>
                  <a:srgbClr val="004F90"/>
                </a:solidFill>
                <a:latin typeface="Nexa Bold" panose="02000000000000000000" pitchFamily="2" charset="77"/>
                <a:cs typeface="Calibri" panose="020F0502020204030204" pitchFamily="34" charset="0"/>
              </a:rPr>
              <a:t>Mitigants</a:t>
            </a:r>
            <a:endParaRPr lang="it-IT" sz="1400" b="1" dirty="0">
              <a:solidFill>
                <a:srgbClr val="004F90"/>
              </a:solidFill>
              <a:latin typeface="Nexa Bold" panose="02000000000000000000" pitchFamily="2" charset="77"/>
              <a:cs typeface="Calibri" panose="020F0502020204030204" pitchFamily="34" charset="0"/>
            </a:endParaRPr>
          </a:p>
        </p:txBody>
      </p:sp>
      <p:sp>
        <p:nvSpPr>
          <p:cNvPr id="9" name="Rettangolo 8">
            <a:extLst>
              <a:ext uri="{FF2B5EF4-FFF2-40B4-BE49-F238E27FC236}">
                <a16:creationId xmlns:a16="http://schemas.microsoft.com/office/drawing/2014/main" id="{5CE866B4-293D-8F99-8774-51D42AC0A1C9}"/>
              </a:ext>
            </a:extLst>
          </p:cNvPr>
          <p:cNvSpPr/>
          <p:nvPr/>
        </p:nvSpPr>
        <p:spPr>
          <a:xfrm>
            <a:off x="4145779" y="942040"/>
            <a:ext cx="3390342" cy="307777"/>
          </a:xfrm>
          <a:prstGeom prst="rect">
            <a:avLst/>
          </a:prstGeom>
        </p:spPr>
        <p:txBody>
          <a:bodyPr wrap="square">
            <a:spAutoFit/>
          </a:bodyPr>
          <a:lstStyle/>
          <a:p>
            <a:r>
              <a:rPr lang="en" sz="1400" b="1" dirty="0">
                <a:solidFill>
                  <a:srgbClr val="004F90"/>
                </a:solidFill>
                <a:latin typeface="Nexa Bold" panose="02000000000000000000" pitchFamily="2" charset="77"/>
                <a:cs typeface="Calibri" panose="020F0502020204030204" pitchFamily="34" charset="0"/>
              </a:rPr>
              <a:t>Factoring &amp; Credit Insurance Policies</a:t>
            </a:r>
            <a:endParaRPr lang="it-IT" sz="1400" b="1" dirty="0">
              <a:solidFill>
                <a:srgbClr val="004F90"/>
              </a:solidFill>
              <a:latin typeface="Nexa Bold" panose="02000000000000000000" pitchFamily="2" charset="77"/>
              <a:cs typeface="Calibri" panose="020F0502020204030204" pitchFamily="34" charset="0"/>
            </a:endParaRPr>
          </a:p>
        </p:txBody>
      </p:sp>
      <p:sp>
        <p:nvSpPr>
          <p:cNvPr id="10" name="Rettangolo 9">
            <a:extLst>
              <a:ext uri="{FF2B5EF4-FFF2-40B4-BE49-F238E27FC236}">
                <a16:creationId xmlns:a16="http://schemas.microsoft.com/office/drawing/2014/main" id="{CA635689-A3FB-D64B-6F5E-6953E2C5D0F2}"/>
              </a:ext>
            </a:extLst>
          </p:cNvPr>
          <p:cNvSpPr/>
          <p:nvPr/>
        </p:nvSpPr>
        <p:spPr>
          <a:xfrm>
            <a:off x="8002905" y="921364"/>
            <a:ext cx="1280351" cy="338554"/>
          </a:xfrm>
          <a:prstGeom prst="rect">
            <a:avLst/>
          </a:prstGeom>
        </p:spPr>
        <p:txBody>
          <a:bodyPr wrap="none">
            <a:spAutoFit/>
          </a:bodyPr>
          <a:lstStyle/>
          <a:p>
            <a:r>
              <a:rPr lang="it-IT" sz="1400" b="1" dirty="0">
                <a:solidFill>
                  <a:srgbClr val="004F90"/>
                </a:solidFill>
                <a:latin typeface="Nexa Bold" panose="02000000000000000000" pitchFamily="2" charset="77"/>
                <a:cs typeface="Calibri" panose="020F0502020204030204" pitchFamily="34" charset="0"/>
              </a:rPr>
              <a:t>Credit</a:t>
            </a:r>
            <a:r>
              <a:rPr lang="it-IT" sz="1600" b="1" dirty="0">
                <a:solidFill>
                  <a:srgbClr val="004F90"/>
                </a:solidFill>
                <a:latin typeface="Nexa Bold" panose="02000000000000000000" pitchFamily="2" charset="77"/>
                <a:cs typeface="Calibri" panose="020F0502020204030204" pitchFamily="34" charset="0"/>
              </a:rPr>
              <a:t> </a:t>
            </a:r>
            <a:r>
              <a:rPr lang="it-IT" sz="1400" b="1" dirty="0">
                <a:solidFill>
                  <a:srgbClr val="004F90"/>
                </a:solidFill>
                <a:latin typeface="Nexa Bold" panose="02000000000000000000" pitchFamily="2" charset="77"/>
                <a:cs typeface="Calibri" panose="020F0502020204030204" pitchFamily="34" charset="0"/>
              </a:rPr>
              <a:t>Notes</a:t>
            </a:r>
          </a:p>
        </p:txBody>
      </p:sp>
      <p:pic>
        <p:nvPicPr>
          <p:cNvPr id="11" name="Immagine 10">
            <a:extLst>
              <a:ext uri="{FF2B5EF4-FFF2-40B4-BE49-F238E27FC236}">
                <a16:creationId xmlns:a16="http://schemas.microsoft.com/office/drawing/2014/main" id="{CD42814D-16A6-CBAE-141B-9122972695F8}"/>
              </a:ext>
            </a:extLst>
          </p:cNvPr>
          <p:cNvPicPr>
            <a:picLocks noChangeAspect="1"/>
          </p:cNvPicPr>
          <p:nvPr/>
        </p:nvPicPr>
        <p:blipFill>
          <a:blip r:embed="rId2"/>
          <a:stretch>
            <a:fillRect/>
          </a:stretch>
        </p:blipFill>
        <p:spPr>
          <a:xfrm>
            <a:off x="9415002" y="4831839"/>
            <a:ext cx="1135661" cy="1135661"/>
          </a:xfrm>
          <a:prstGeom prst="rect">
            <a:avLst/>
          </a:prstGeom>
        </p:spPr>
      </p:pic>
      <p:pic>
        <p:nvPicPr>
          <p:cNvPr id="12" name="Immagine 11">
            <a:extLst>
              <a:ext uri="{FF2B5EF4-FFF2-40B4-BE49-F238E27FC236}">
                <a16:creationId xmlns:a16="http://schemas.microsoft.com/office/drawing/2014/main" id="{AA712578-FDC7-F56B-5578-30FEB68F8152}"/>
              </a:ext>
            </a:extLst>
          </p:cNvPr>
          <p:cNvPicPr>
            <a:picLocks noChangeAspect="1"/>
          </p:cNvPicPr>
          <p:nvPr/>
        </p:nvPicPr>
        <p:blipFill>
          <a:blip r:embed="rId3"/>
          <a:stretch>
            <a:fillRect/>
          </a:stretch>
        </p:blipFill>
        <p:spPr>
          <a:xfrm>
            <a:off x="1688766" y="4831839"/>
            <a:ext cx="1135661" cy="1135661"/>
          </a:xfrm>
          <a:prstGeom prst="rect">
            <a:avLst/>
          </a:prstGeom>
        </p:spPr>
      </p:pic>
      <p:pic>
        <p:nvPicPr>
          <p:cNvPr id="13" name="Immagine 12">
            <a:extLst>
              <a:ext uri="{FF2B5EF4-FFF2-40B4-BE49-F238E27FC236}">
                <a16:creationId xmlns:a16="http://schemas.microsoft.com/office/drawing/2014/main" id="{38A0C8C1-78EF-DD59-BF66-6DF025073DD9}"/>
              </a:ext>
            </a:extLst>
          </p:cNvPr>
          <p:cNvPicPr>
            <a:picLocks noChangeAspect="1"/>
          </p:cNvPicPr>
          <p:nvPr/>
        </p:nvPicPr>
        <p:blipFill>
          <a:blip r:embed="rId4"/>
          <a:stretch>
            <a:fillRect/>
          </a:stretch>
        </p:blipFill>
        <p:spPr>
          <a:xfrm>
            <a:off x="5506847" y="4831839"/>
            <a:ext cx="1135661" cy="1135661"/>
          </a:xfrm>
          <a:prstGeom prst="rect">
            <a:avLst/>
          </a:prstGeom>
        </p:spPr>
      </p:pic>
      <p:sp>
        <p:nvSpPr>
          <p:cNvPr id="14" name="Rettangolo 13">
            <a:extLst>
              <a:ext uri="{FF2B5EF4-FFF2-40B4-BE49-F238E27FC236}">
                <a16:creationId xmlns:a16="http://schemas.microsoft.com/office/drawing/2014/main" id="{5D4C1BBA-4CAA-5AFF-05C4-AC75E9666022}"/>
              </a:ext>
            </a:extLst>
          </p:cNvPr>
          <p:cNvSpPr/>
          <p:nvPr/>
        </p:nvSpPr>
        <p:spPr>
          <a:xfrm>
            <a:off x="8216578" y="1304932"/>
            <a:ext cx="3532510" cy="3652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1000" b="1" dirty="0">
                <a:solidFill>
                  <a:schemeClr val="tx1">
                    <a:lumMod val="75000"/>
                    <a:lumOff val="25000"/>
                  </a:schemeClr>
                </a:solidFill>
                <a:latin typeface="Nexa Bold" panose="02000000000000000000" pitchFamily="2" charset="77"/>
              </a:rPr>
              <a:t>The Industry operates with a significant amount of Credit Notes accruals at any given end-period</a:t>
            </a:r>
          </a:p>
          <a:p>
            <a:endParaRPr lang="it-IT" sz="600" b="1" dirty="0">
              <a:solidFill>
                <a:schemeClr val="tx1">
                  <a:lumMod val="75000"/>
                  <a:lumOff val="25000"/>
                </a:schemeClr>
              </a:solidFill>
              <a:latin typeface="Nexa Bold" panose="02000000000000000000" pitchFamily="2" charset="77"/>
            </a:endParaRPr>
          </a:p>
          <a:p>
            <a:pPr>
              <a:buClr>
                <a:srgbClr val="004F90"/>
              </a:buClr>
              <a:buSzPct val="120000"/>
            </a:pPr>
            <a:r>
              <a:rPr lang="it-IT" sz="1000" dirty="0">
                <a:solidFill>
                  <a:schemeClr val="tx1">
                    <a:lumMod val="75000"/>
                    <a:lumOff val="25000"/>
                  </a:schemeClr>
                </a:solidFill>
              </a:rPr>
              <a:t>Vendors routinely operate with commercial programs that envisage significant amounts of price adjustments for multiple reasons such as:</a:t>
            </a: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End-period accruals for target achievements;</a:t>
            </a:r>
            <a:endParaRPr lang="en" sz="1000" dirty="0">
              <a:solidFill>
                <a:schemeClr val="tx1">
                  <a:lumMod val="75000"/>
                  <a:lumOff val="25000"/>
                </a:schemeClr>
              </a:solidFill>
            </a:endParaRP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Stock protection;</a:t>
            </a:r>
            <a:endParaRPr lang="en" sz="1000" dirty="0">
              <a:solidFill>
                <a:schemeClr val="tx1">
                  <a:lumMod val="75000"/>
                  <a:lumOff val="25000"/>
                </a:schemeClr>
              </a:solidFill>
            </a:endParaRP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Pass </a:t>
            </a:r>
            <a:r>
              <a:rPr lang="it-IT" sz="1000" dirty="0" err="1">
                <a:solidFill>
                  <a:schemeClr val="tx1">
                    <a:lumMod val="75000"/>
                    <a:lumOff val="25000"/>
                  </a:schemeClr>
                </a:solidFill>
              </a:rPr>
              <a:t>through</a:t>
            </a:r>
            <a:r>
              <a:rPr lang="it-IT" sz="1000" dirty="0">
                <a:solidFill>
                  <a:schemeClr val="tx1">
                    <a:lumMod val="75000"/>
                    <a:lumOff val="25000"/>
                  </a:schemeClr>
                </a:solidFill>
              </a:rPr>
              <a:t>.</a:t>
            </a:r>
            <a:endParaRPr lang="en" sz="1000" dirty="0">
              <a:solidFill>
                <a:schemeClr val="tx1">
                  <a:lumMod val="75000"/>
                  <a:lumOff val="25000"/>
                </a:schemeClr>
              </a:solidFill>
            </a:endParaRPr>
          </a:p>
          <a:p>
            <a:pPr marL="136525" indent="-136525">
              <a:buClr>
                <a:srgbClr val="004F90"/>
              </a:buClr>
              <a:buSzPct val="120000"/>
              <a:buFont typeface="Arial" panose="020B0604020202020204" pitchFamily="34" charset="0"/>
              <a:buChar char="•"/>
            </a:pPr>
            <a:endParaRPr lang="it-IT" sz="600" dirty="0">
              <a:solidFill>
                <a:schemeClr val="tx1">
                  <a:lumMod val="75000"/>
                  <a:lumOff val="25000"/>
                </a:schemeClr>
              </a:solidFill>
            </a:endParaRPr>
          </a:p>
          <a:p>
            <a:pPr>
              <a:buClr>
                <a:srgbClr val="004F90"/>
              </a:buClr>
              <a:buSzPct val="120000"/>
            </a:pPr>
            <a:r>
              <a:rPr lang="it-IT" sz="1000" dirty="0">
                <a:solidFill>
                  <a:schemeClr val="tx1">
                    <a:lumMod val="75000"/>
                    <a:lumOff val="25000"/>
                  </a:schemeClr>
                </a:solidFill>
              </a:rPr>
              <a:t>Customers as well are entitled to price adjustments such as:</a:t>
            </a: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End-period accruals for target achievements;</a:t>
            </a:r>
            <a:endParaRPr lang="en" sz="1000" dirty="0">
              <a:solidFill>
                <a:schemeClr val="tx1">
                  <a:lumMod val="75000"/>
                  <a:lumOff val="25000"/>
                </a:schemeClr>
              </a:solidFill>
            </a:endParaRP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Pass through;</a:t>
            </a:r>
            <a:endParaRPr lang="en" sz="1000" dirty="0">
              <a:solidFill>
                <a:schemeClr val="tx1">
                  <a:lumMod val="75000"/>
                  <a:lumOff val="25000"/>
                </a:schemeClr>
              </a:solidFill>
            </a:endParaRPr>
          </a:p>
          <a:p>
            <a:pPr marL="432000" lvl="1" indent="-171450">
              <a:buClr>
                <a:srgbClr val="004F90"/>
              </a:buClr>
              <a:buSzPct val="120000"/>
              <a:buFont typeface="Arial" panose="020B0604020202020204" pitchFamily="34" charset="0"/>
              <a:buChar char="•"/>
            </a:pPr>
            <a:r>
              <a:rPr lang="it-IT" sz="1000" dirty="0">
                <a:solidFill>
                  <a:schemeClr val="tx1">
                    <a:lumMod val="75000"/>
                    <a:lumOff val="25000"/>
                  </a:schemeClr>
                </a:solidFill>
              </a:rPr>
              <a:t>Co-marketing funds.</a:t>
            </a:r>
          </a:p>
          <a:p>
            <a:pPr marL="260550" lvl="1">
              <a:buClr>
                <a:srgbClr val="004F90"/>
              </a:buClr>
              <a:buSzPct val="120000"/>
            </a:pPr>
            <a:endParaRPr lang="en" sz="600" dirty="0">
              <a:solidFill>
                <a:schemeClr val="tx1">
                  <a:lumMod val="75000"/>
                  <a:lumOff val="25000"/>
                </a:schemeClr>
              </a:solidFill>
            </a:endParaRPr>
          </a:p>
          <a:p>
            <a:r>
              <a:rPr lang="it-IT" sz="1000" b="1" dirty="0">
                <a:solidFill>
                  <a:schemeClr val="tx1">
                    <a:lumMod val="75000"/>
                    <a:lumOff val="25000"/>
                  </a:schemeClr>
                </a:solidFill>
                <a:latin typeface="Nexa Bold" panose="02000000000000000000" pitchFamily="2" charset="77"/>
              </a:rPr>
              <a:t>Accounting treatment</a:t>
            </a:r>
          </a:p>
          <a:p>
            <a:endParaRPr lang="en" sz="600" b="1" dirty="0">
              <a:solidFill>
                <a:schemeClr val="tx1">
                  <a:lumMod val="75000"/>
                  <a:lumOff val="25000"/>
                </a:schemeClr>
              </a:solidFill>
              <a:latin typeface="Nexa Bold" panose="02000000000000000000" pitchFamily="2" charset="77"/>
            </a:endParaRPr>
          </a:p>
          <a:p>
            <a:pPr>
              <a:buClr>
                <a:srgbClr val="004F90"/>
              </a:buClr>
              <a:buSzPct val="120000"/>
            </a:pPr>
            <a:r>
              <a:rPr lang="it-IT" sz="1000" dirty="0">
                <a:solidFill>
                  <a:schemeClr val="tx1">
                    <a:lumMod val="75000"/>
                    <a:lumOff val="25000"/>
                  </a:schemeClr>
                </a:solidFill>
              </a:rPr>
              <a:t>At any given quarter-end accruals are made to account for the credit notes pending reception from Vendors and credit notes pending issuing to customers.</a:t>
            </a:r>
          </a:p>
          <a:p>
            <a:pPr>
              <a:buClr>
                <a:srgbClr val="004F90"/>
              </a:buClr>
              <a:buSzPct val="120000"/>
            </a:pPr>
            <a:endParaRPr lang="it-IT" sz="600" dirty="0">
              <a:solidFill>
                <a:schemeClr val="tx1">
                  <a:lumMod val="75000"/>
                  <a:lumOff val="25000"/>
                </a:schemeClr>
              </a:solidFill>
            </a:endParaRPr>
          </a:p>
          <a:p>
            <a:pPr>
              <a:buClr>
                <a:srgbClr val="004F90"/>
              </a:buClr>
              <a:buSzPct val="120000"/>
            </a:pPr>
            <a:r>
              <a:rPr lang="en-US" sz="1000" spc="-20" dirty="0">
                <a:solidFill>
                  <a:schemeClr val="tx1">
                    <a:lumMod val="75000"/>
                    <a:lumOff val="25000"/>
                  </a:schemeClr>
                </a:solidFill>
              </a:rPr>
              <a:t>Since these are significant and estimated amounts, corrections are possible in particular at the end of the year when most of the reference periods have ended.</a:t>
            </a:r>
            <a:endParaRPr lang="it-IT" sz="1000" spc="-20" dirty="0">
              <a:solidFill>
                <a:schemeClr val="tx1">
                  <a:lumMod val="75000"/>
                  <a:lumOff val="25000"/>
                </a:schemeClr>
              </a:solidFill>
            </a:endParaRPr>
          </a:p>
        </p:txBody>
      </p:sp>
      <p:sp>
        <p:nvSpPr>
          <p:cNvPr id="15" name="Rettangolo 14">
            <a:extLst>
              <a:ext uri="{FF2B5EF4-FFF2-40B4-BE49-F238E27FC236}">
                <a16:creationId xmlns:a16="http://schemas.microsoft.com/office/drawing/2014/main" id="{2848FD3D-4473-2B1A-6277-3A50CF382BEE}"/>
              </a:ext>
            </a:extLst>
          </p:cNvPr>
          <p:cNvSpPr/>
          <p:nvPr/>
        </p:nvSpPr>
        <p:spPr>
          <a:xfrm>
            <a:off x="4358391" y="1304724"/>
            <a:ext cx="3538636" cy="3652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 sz="1000" b="1" dirty="0">
                <a:solidFill>
                  <a:schemeClr val="tx1">
                    <a:lumMod val="75000"/>
                    <a:lumOff val="25000"/>
                  </a:schemeClr>
                </a:solidFill>
                <a:latin typeface="Nexa Bold" panose="02000000000000000000" pitchFamily="2" charset="77"/>
              </a:rPr>
              <a:t>Credit insurance</a:t>
            </a:r>
          </a:p>
          <a:p>
            <a:endParaRPr lang="en" sz="1000" b="1" dirty="0">
              <a:solidFill>
                <a:schemeClr val="tx1">
                  <a:lumMod val="75000"/>
                  <a:lumOff val="25000"/>
                </a:schemeClr>
              </a:solidFill>
              <a:latin typeface="Nexa Bold" panose="02000000000000000000" pitchFamily="2" charset="77"/>
            </a:endParaRPr>
          </a:p>
          <a:p>
            <a:pPr>
              <a:buClr>
                <a:srgbClr val="004F90"/>
              </a:buClr>
              <a:buSzPct val="120000"/>
            </a:pPr>
            <a:r>
              <a:rPr lang="en" sz="1000" dirty="0">
                <a:solidFill>
                  <a:schemeClr val="tx1">
                    <a:lumMod val="75000"/>
                    <a:lumOff val="25000"/>
                  </a:schemeClr>
                </a:solidFill>
              </a:rPr>
              <a:t>Large and medium sized distributors routinely apply contracts with top-rated Credit Insurance Companies shielding the risk of default of debtors with deductibles typically between 10% to 15% of the insured value.</a:t>
            </a:r>
          </a:p>
          <a:p>
            <a:pPr>
              <a:buClr>
                <a:srgbClr val="004F90"/>
              </a:buClr>
              <a:buSzPct val="120000"/>
            </a:pPr>
            <a:endParaRPr lang="en" sz="1000" dirty="0">
              <a:solidFill>
                <a:schemeClr val="tx1">
                  <a:lumMod val="75000"/>
                  <a:lumOff val="25000"/>
                </a:schemeClr>
              </a:solidFill>
            </a:endParaRPr>
          </a:p>
          <a:p>
            <a:r>
              <a:rPr lang="en" sz="1000" b="1" dirty="0">
                <a:solidFill>
                  <a:schemeClr val="tx1">
                    <a:lumMod val="75000"/>
                    <a:lumOff val="25000"/>
                  </a:schemeClr>
                </a:solidFill>
                <a:latin typeface="Nexa Bold" panose="02000000000000000000" pitchFamily="2" charset="77"/>
              </a:rPr>
              <a:t>Factoring/Securitization programs</a:t>
            </a:r>
          </a:p>
          <a:p>
            <a:endParaRPr lang="en" sz="1000" b="1" dirty="0">
              <a:solidFill>
                <a:schemeClr val="tx1">
                  <a:lumMod val="75000"/>
                  <a:lumOff val="25000"/>
                </a:schemeClr>
              </a:solidFill>
              <a:latin typeface="Nexa Bold" panose="02000000000000000000" pitchFamily="2" charset="77"/>
            </a:endParaRPr>
          </a:p>
          <a:p>
            <a:pPr>
              <a:buClr>
                <a:srgbClr val="004F90"/>
              </a:buClr>
              <a:buSzPct val="120000"/>
            </a:pPr>
            <a:r>
              <a:rPr lang="en" sz="1000" dirty="0">
                <a:solidFill>
                  <a:schemeClr val="tx1">
                    <a:lumMod val="75000"/>
                    <a:lumOff val="25000"/>
                  </a:schemeClr>
                </a:solidFill>
              </a:rPr>
              <a:t>Trade receivables might be sold “without-recourse” to factoring entities or conduits of a trade receivables securitization program, typically major commercial banks but sometimes Vendor financing companies as well. When factoring/securitization happens, being a true-sale, no deductibles are involved and the credit risk is entirely transferred to the factoring company.</a:t>
            </a:r>
          </a:p>
          <a:p>
            <a:pPr marL="136525" indent="-136525">
              <a:buClr>
                <a:srgbClr val="004F90"/>
              </a:buClr>
              <a:buSzPct val="120000"/>
              <a:buFont typeface="Arial" panose="020B0604020202020204" pitchFamily="34" charset="0"/>
              <a:buChar char="•"/>
            </a:pPr>
            <a:endParaRPr lang="en" sz="1000" dirty="0">
              <a:solidFill>
                <a:schemeClr val="tx1">
                  <a:lumMod val="75000"/>
                  <a:lumOff val="25000"/>
                </a:schemeClr>
              </a:solidFill>
            </a:endParaRPr>
          </a:p>
          <a:p>
            <a:r>
              <a:rPr lang="en" sz="1000" b="1" dirty="0">
                <a:solidFill>
                  <a:schemeClr val="tx1">
                    <a:lumMod val="75000"/>
                    <a:lumOff val="25000"/>
                  </a:schemeClr>
                </a:solidFill>
                <a:latin typeface="Nexa Bold" panose="02000000000000000000" pitchFamily="2" charset="77"/>
              </a:rPr>
              <a:t>Risk taking</a:t>
            </a:r>
          </a:p>
          <a:p>
            <a:pPr>
              <a:buClr>
                <a:srgbClr val="004F90"/>
              </a:buClr>
              <a:buSzPct val="120000"/>
            </a:pPr>
            <a:endParaRPr lang="en" sz="1000" dirty="0">
              <a:solidFill>
                <a:schemeClr val="tx1">
                  <a:lumMod val="75000"/>
                  <a:lumOff val="25000"/>
                </a:schemeClr>
              </a:solidFill>
            </a:endParaRPr>
          </a:p>
          <a:p>
            <a:pPr>
              <a:buClr>
                <a:srgbClr val="004F90"/>
              </a:buClr>
              <a:buSzPct val="120000"/>
            </a:pPr>
            <a:r>
              <a:rPr lang="en" sz="1000" dirty="0">
                <a:solidFill>
                  <a:schemeClr val="tx1">
                    <a:lumMod val="75000"/>
                    <a:lumOff val="25000"/>
                  </a:schemeClr>
                </a:solidFill>
              </a:rPr>
              <a:t>Sometimes distributors might takes some credit risk on their books by issuing a Credit Limit that exceeds the value of the Credit Insurance coverage.</a:t>
            </a:r>
          </a:p>
        </p:txBody>
      </p:sp>
      <p:sp>
        <p:nvSpPr>
          <p:cNvPr id="16" name="Rettangolo 15">
            <a:extLst>
              <a:ext uri="{FF2B5EF4-FFF2-40B4-BE49-F238E27FC236}">
                <a16:creationId xmlns:a16="http://schemas.microsoft.com/office/drawing/2014/main" id="{28DCEC00-DB53-F276-F9D2-752A0862155B}"/>
              </a:ext>
            </a:extLst>
          </p:cNvPr>
          <p:cNvSpPr/>
          <p:nvPr/>
        </p:nvSpPr>
        <p:spPr>
          <a:xfrm>
            <a:off x="548640" y="1304724"/>
            <a:ext cx="3527502" cy="3652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1000"/>
              </a:spcBef>
            </a:pPr>
            <a:r>
              <a:rPr lang="en" sz="1000" b="1" dirty="0">
                <a:solidFill>
                  <a:schemeClr val="tx1">
                    <a:lumMod val="75000"/>
                    <a:lumOff val="25000"/>
                  </a:schemeClr>
                </a:solidFill>
                <a:latin typeface="Nexa Bold" panose="02000000000000000000" pitchFamily="2" charset="77"/>
              </a:rPr>
              <a:t>Stock Protection Clause</a:t>
            </a:r>
          </a:p>
          <a:p>
            <a:pPr marL="0" lvl="1">
              <a:spcBef>
                <a:spcPts val="1000"/>
              </a:spcBef>
              <a:buClr>
                <a:srgbClr val="004F90"/>
              </a:buClr>
              <a:buSzPct val="120000"/>
            </a:pPr>
            <a:r>
              <a:rPr lang="en" sz="1000" dirty="0">
                <a:solidFill>
                  <a:schemeClr val="tx1">
                    <a:lumMod val="75000"/>
                    <a:lumOff val="25000"/>
                  </a:schemeClr>
                </a:solidFill>
              </a:rPr>
              <a:t>Provided by the vast majority of Vendors in which they assume the risk of inventory devaluation arising from purchase list price reductions planned by the Vendor itself.</a:t>
            </a:r>
          </a:p>
          <a:p>
            <a:endParaRPr lang="en" sz="1000" dirty="0">
              <a:solidFill>
                <a:schemeClr val="tx1">
                  <a:lumMod val="75000"/>
                  <a:lumOff val="25000"/>
                </a:schemeClr>
              </a:solidFill>
            </a:endParaRPr>
          </a:p>
          <a:p>
            <a:r>
              <a:rPr lang="en" sz="1000" b="1" dirty="0">
                <a:solidFill>
                  <a:schemeClr val="tx1">
                    <a:lumMod val="75000"/>
                    <a:lumOff val="25000"/>
                  </a:schemeClr>
                </a:solidFill>
                <a:latin typeface="Nexa Bold" panose="02000000000000000000" pitchFamily="2" charset="77"/>
              </a:rPr>
              <a:t>Fulfilment deals stock protection</a:t>
            </a:r>
          </a:p>
          <a:p>
            <a:pPr>
              <a:buClr>
                <a:srgbClr val="004F90"/>
              </a:buClr>
              <a:buSzPct val="120000"/>
            </a:pPr>
            <a:endParaRPr lang="it-IT" sz="1000" dirty="0">
              <a:solidFill>
                <a:schemeClr val="tx1">
                  <a:lumMod val="75000"/>
                  <a:lumOff val="25000"/>
                </a:schemeClr>
              </a:solidFill>
            </a:endParaRPr>
          </a:p>
          <a:p>
            <a:pPr>
              <a:buClr>
                <a:srgbClr val="004F90"/>
              </a:buClr>
              <a:buSzPct val="120000"/>
            </a:pPr>
            <a:r>
              <a:rPr lang="en" sz="1000" dirty="0">
                <a:solidFill>
                  <a:schemeClr val="tx1">
                    <a:lumMod val="75000"/>
                    <a:lumOff val="25000"/>
                  </a:schemeClr>
                </a:solidFill>
              </a:rPr>
              <a:t>Vendor</a:t>
            </a:r>
            <a:r>
              <a:rPr lang="it-IT" sz="1000" dirty="0">
                <a:solidFill>
                  <a:schemeClr val="tx1">
                    <a:lumMod val="75000"/>
                    <a:lumOff val="25000"/>
                  </a:schemeClr>
                </a:solidFill>
              </a:rPr>
              <a:t>s</a:t>
            </a:r>
            <a:r>
              <a:rPr lang="en" sz="1000" dirty="0">
                <a:solidFill>
                  <a:schemeClr val="tx1">
                    <a:lumMod val="75000"/>
                    <a:lumOff val="25000"/>
                  </a:schemeClr>
                </a:solidFill>
              </a:rPr>
              <a:t> might allow the Distributor to purchase products based on a sales forecast agreed upon between the Vendor and the Retailer/Corporate Reseller. Vendor</a:t>
            </a:r>
            <a:r>
              <a:rPr lang="it-IT" sz="1000" dirty="0">
                <a:solidFill>
                  <a:schemeClr val="tx1">
                    <a:lumMod val="75000"/>
                    <a:lumOff val="25000"/>
                  </a:schemeClr>
                </a:solidFill>
              </a:rPr>
              <a:t>s</a:t>
            </a:r>
            <a:r>
              <a:rPr lang="en" sz="1000" dirty="0">
                <a:solidFill>
                  <a:schemeClr val="tx1">
                    <a:lumMod val="75000"/>
                    <a:lumOff val="25000"/>
                  </a:schemeClr>
                </a:solidFill>
              </a:rPr>
              <a:t> might guarantee the Distributor, either contractually or customarily, that those products will be sold with a predefined margin, essentially shielding the Distributor from the inventory risks that might arise from the need of reducing the sales price or disposing of unsold products.</a:t>
            </a:r>
          </a:p>
          <a:p>
            <a:pPr>
              <a:buClr>
                <a:srgbClr val="004F90"/>
              </a:buClr>
              <a:buSzPct val="120000"/>
            </a:pPr>
            <a:endParaRPr lang="en" sz="1000" dirty="0">
              <a:solidFill>
                <a:schemeClr val="tx1">
                  <a:lumMod val="75000"/>
                  <a:lumOff val="25000"/>
                </a:schemeClr>
              </a:solidFill>
            </a:endParaRPr>
          </a:p>
          <a:p>
            <a:r>
              <a:rPr lang="en" sz="1000" b="1" dirty="0">
                <a:solidFill>
                  <a:schemeClr val="tx1">
                    <a:lumMod val="75000"/>
                    <a:lumOff val="25000"/>
                  </a:schemeClr>
                </a:solidFill>
                <a:latin typeface="Nexa Bold" panose="02000000000000000000" pitchFamily="2" charset="77"/>
              </a:rPr>
              <a:t>Stock Rotation Clause</a:t>
            </a:r>
          </a:p>
          <a:p>
            <a:pPr>
              <a:buClr>
                <a:srgbClr val="004F90"/>
              </a:buClr>
              <a:buSzPct val="120000"/>
            </a:pPr>
            <a:endParaRPr lang="en" sz="1000" dirty="0">
              <a:solidFill>
                <a:schemeClr val="tx1">
                  <a:lumMod val="75000"/>
                  <a:lumOff val="25000"/>
                </a:schemeClr>
              </a:solidFill>
            </a:endParaRPr>
          </a:p>
          <a:p>
            <a:pPr>
              <a:buClr>
                <a:srgbClr val="004F90"/>
              </a:buClr>
              <a:buSzPct val="120000"/>
            </a:pPr>
            <a:r>
              <a:rPr lang="en" sz="1000" dirty="0">
                <a:solidFill>
                  <a:schemeClr val="tx1">
                    <a:lumMod val="75000"/>
                    <a:lumOff val="25000"/>
                  </a:schemeClr>
                </a:solidFill>
              </a:rPr>
              <a:t>On specific product categories, i.e. software or pre-packaged services, the Distributor is periodically allowed to ship back obsolete stock in exchange of new products of similar value.</a:t>
            </a:r>
          </a:p>
        </p:txBody>
      </p:sp>
      <p:cxnSp>
        <p:nvCxnSpPr>
          <p:cNvPr id="17" name="Connettore 1 16">
            <a:extLst>
              <a:ext uri="{FF2B5EF4-FFF2-40B4-BE49-F238E27FC236}">
                <a16:creationId xmlns:a16="http://schemas.microsoft.com/office/drawing/2014/main" id="{CD932A09-3738-5F19-5D08-CF3045E49E78}"/>
              </a:ext>
            </a:extLst>
          </p:cNvPr>
          <p:cNvCxnSpPr>
            <a:cxnSpLocks/>
          </p:cNvCxnSpPr>
          <p:nvPr/>
        </p:nvCxnSpPr>
        <p:spPr>
          <a:xfrm>
            <a:off x="456113" y="1151741"/>
            <a:ext cx="0" cy="4255529"/>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BA60109D-7895-07AC-9512-7FF37B2D5B33}"/>
              </a:ext>
            </a:extLst>
          </p:cNvPr>
          <p:cNvCxnSpPr>
            <a:cxnSpLocks/>
          </p:cNvCxnSpPr>
          <p:nvPr/>
        </p:nvCxnSpPr>
        <p:spPr>
          <a:xfrm>
            <a:off x="4262938" y="1151741"/>
            <a:ext cx="0" cy="4255529"/>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CD713E21-1BE6-E4BF-B4CA-7F4E54D1EDE9}"/>
              </a:ext>
            </a:extLst>
          </p:cNvPr>
          <p:cNvCxnSpPr>
            <a:cxnSpLocks/>
          </p:cNvCxnSpPr>
          <p:nvPr/>
        </p:nvCxnSpPr>
        <p:spPr>
          <a:xfrm>
            <a:off x="8120225" y="1151741"/>
            <a:ext cx="0" cy="4255529"/>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23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31DA2E-E547-B3E0-55E1-07EB6EB65FF5}"/>
              </a:ext>
            </a:extLst>
          </p:cNvPr>
          <p:cNvSpPr>
            <a:spLocks noGrp="1"/>
          </p:cNvSpPr>
          <p:nvPr>
            <p:ph type="title"/>
          </p:nvPr>
        </p:nvSpPr>
        <p:spPr>
          <a:xfrm>
            <a:off x="422233" y="1690421"/>
            <a:ext cx="3858821" cy="4082643"/>
          </a:xfrm>
          <a:prstGeom prst="rect">
            <a:avLst/>
          </a:prstGeom>
        </p:spPr>
        <p:txBody>
          <a:bodyPr/>
          <a:lstStyle/>
          <a:p>
            <a:r>
              <a:rPr lang="it-IT" dirty="0"/>
              <a:t>EXPLOITING </a:t>
            </a:r>
            <a:br>
              <a:rPr lang="it-IT" dirty="0"/>
            </a:br>
            <a:r>
              <a:rPr lang="it-IT" dirty="0"/>
              <a:t>THE </a:t>
            </a:r>
            <a:r>
              <a:rPr lang="it-IT" spc="-50" dirty="0"/>
              <a:t>OPPORTUNITIES</a:t>
            </a:r>
          </a:p>
        </p:txBody>
      </p:sp>
    </p:spTree>
    <p:extLst>
      <p:ext uri="{BB962C8B-B14F-4D97-AF65-F5344CB8AC3E}">
        <p14:creationId xmlns:p14="http://schemas.microsoft.com/office/powerpoint/2010/main" val="3561181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5E1FDCD-FD53-4454-1DCB-3937645FD326}"/>
              </a:ext>
            </a:extLst>
          </p:cNvPr>
          <p:cNvSpPr>
            <a:spLocks noGrp="1"/>
          </p:cNvSpPr>
          <p:nvPr>
            <p:ph type="body" sz="quarter" idx="11"/>
          </p:nvPr>
        </p:nvSpPr>
        <p:spPr/>
        <p:txBody>
          <a:bodyPr/>
          <a:lstStyle/>
          <a:p>
            <a:r>
              <a:rPr lang="en-US" spc="-50" dirty="0"/>
              <a:t>The Path to Full Service Provider </a:t>
            </a:r>
            <a:endParaRPr lang="it-IT" spc="-50" dirty="0"/>
          </a:p>
        </p:txBody>
      </p:sp>
      <p:sp>
        <p:nvSpPr>
          <p:cNvPr id="3" name="Rettangolo 2">
            <a:extLst>
              <a:ext uri="{FF2B5EF4-FFF2-40B4-BE49-F238E27FC236}">
                <a16:creationId xmlns:a16="http://schemas.microsoft.com/office/drawing/2014/main" id="{8AE97A19-B3E3-E949-5A81-683322C4988A}"/>
              </a:ext>
            </a:extLst>
          </p:cNvPr>
          <p:cNvSpPr/>
          <p:nvPr/>
        </p:nvSpPr>
        <p:spPr>
          <a:xfrm>
            <a:off x="8533425" y="0"/>
            <a:ext cx="3658575" cy="616645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4" name="Grafico 3">
            <a:extLst>
              <a:ext uri="{FF2B5EF4-FFF2-40B4-BE49-F238E27FC236}">
                <a16:creationId xmlns:a16="http://schemas.microsoft.com/office/drawing/2014/main" id="{54D61256-703D-6265-546E-6D8E06443727}"/>
              </a:ext>
            </a:extLst>
          </p:cNvPr>
          <p:cNvGraphicFramePr>
            <a:graphicFrameLocks/>
          </p:cNvGraphicFramePr>
          <p:nvPr>
            <p:extLst>
              <p:ext uri="{D42A27DB-BD31-4B8C-83A1-F6EECF244321}">
                <p14:modId xmlns:p14="http://schemas.microsoft.com/office/powerpoint/2010/main" val="3932775576"/>
              </p:ext>
            </p:extLst>
          </p:nvPr>
        </p:nvGraphicFramePr>
        <p:xfrm>
          <a:off x="8864600" y="1085697"/>
          <a:ext cx="3024188" cy="1463067"/>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testo 1">
            <a:extLst>
              <a:ext uri="{FF2B5EF4-FFF2-40B4-BE49-F238E27FC236}">
                <a16:creationId xmlns:a16="http://schemas.microsoft.com/office/drawing/2014/main" id="{43B88B94-6FA4-69A4-C7FE-71679B9FEA10}"/>
              </a:ext>
            </a:extLst>
          </p:cNvPr>
          <p:cNvSpPr txBox="1">
            <a:spLocks/>
          </p:cNvSpPr>
          <p:nvPr/>
        </p:nvSpPr>
        <p:spPr>
          <a:xfrm>
            <a:off x="9197033" y="5365739"/>
            <a:ext cx="1965882" cy="28945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chemeClr val="tx1">
                    <a:lumMod val="75000"/>
                    <a:lumOff val="25000"/>
                  </a:schemeClr>
                </a:solidFill>
                <a:effectLst/>
                <a:uLnTx/>
                <a:uFillTx/>
                <a:latin typeface="Nexa Bold" panose="02000000000000000000" pitchFamily="50" charset="0"/>
                <a:cs typeface="Calibri" panose="020F0502020204030204" pitchFamily="34" charset="0"/>
              </a:rPr>
              <a:t>CAGR </a:t>
            </a:r>
            <a:r>
              <a:rPr kumimoji="0" lang="it-IT" sz="1000" b="1" i="0" u="none" strike="noStrike" kern="1200" cap="none" spc="0" normalizeH="0" baseline="0" noProof="0" dirty="0" err="1">
                <a:ln>
                  <a:noFill/>
                </a:ln>
                <a:solidFill>
                  <a:schemeClr val="tx1">
                    <a:lumMod val="75000"/>
                    <a:lumOff val="25000"/>
                  </a:schemeClr>
                </a:solidFill>
                <a:effectLst/>
                <a:uLnTx/>
                <a:uFillTx/>
                <a:latin typeface="Nexa Bold" panose="02000000000000000000" pitchFamily="50" charset="0"/>
                <a:cs typeface="Calibri" panose="020F0502020204030204" pitchFamily="34" charset="0"/>
              </a:rPr>
              <a:t>Esprinet</a:t>
            </a:r>
            <a:r>
              <a:rPr kumimoji="0" lang="it-IT" sz="1000" b="1" i="0" u="none" strike="noStrike" kern="1200" cap="none" spc="0" normalizeH="0" baseline="0" noProof="0" dirty="0">
                <a:ln>
                  <a:noFill/>
                </a:ln>
                <a:solidFill>
                  <a:schemeClr val="tx1">
                    <a:lumMod val="75000"/>
                    <a:lumOff val="25000"/>
                  </a:schemeClr>
                </a:solidFill>
                <a:effectLst/>
                <a:uLnTx/>
                <a:uFillTx/>
                <a:latin typeface="Nexa Bold" panose="02000000000000000000" pitchFamily="50" charset="0"/>
                <a:cs typeface="Calibri" panose="020F0502020204030204" pitchFamily="34" charset="0"/>
              </a:rPr>
              <a:t> Group</a:t>
            </a:r>
          </a:p>
        </p:txBody>
      </p:sp>
      <p:sp>
        <p:nvSpPr>
          <p:cNvPr id="7" name="Segnaposto testo 1">
            <a:extLst>
              <a:ext uri="{FF2B5EF4-FFF2-40B4-BE49-F238E27FC236}">
                <a16:creationId xmlns:a16="http://schemas.microsoft.com/office/drawing/2014/main" id="{FAA03F34-17E8-F03E-AD53-4BA3F526E5DF}"/>
              </a:ext>
            </a:extLst>
          </p:cNvPr>
          <p:cNvSpPr txBox="1">
            <a:spLocks/>
          </p:cNvSpPr>
          <p:nvPr/>
        </p:nvSpPr>
        <p:spPr>
          <a:xfrm>
            <a:off x="8875351" y="754466"/>
            <a:ext cx="3024189" cy="25191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4F91"/>
                </a:solidFill>
                <a:effectLst/>
                <a:uLnTx/>
                <a:uFillTx/>
                <a:latin typeface="Nexa Bold" panose="02000000000000000000" pitchFamily="50" charset="0"/>
                <a:cs typeface="Calibri" panose="020F0502020204030204" pitchFamily="34" charset="0"/>
              </a:rPr>
              <a:t>REVENUE</a:t>
            </a:r>
          </a:p>
        </p:txBody>
      </p:sp>
      <p:sp>
        <p:nvSpPr>
          <p:cNvPr id="8" name="Segnaposto testo 1">
            <a:extLst>
              <a:ext uri="{FF2B5EF4-FFF2-40B4-BE49-F238E27FC236}">
                <a16:creationId xmlns:a16="http://schemas.microsoft.com/office/drawing/2014/main" id="{9BCF21FE-A6D9-D3B2-ADD4-380B931D62E6}"/>
              </a:ext>
            </a:extLst>
          </p:cNvPr>
          <p:cNvSpPr txBox="1">
            <a:spLocks/>
          </p:cNvSpPr>
          <p:nvPr/>
        </p:nvSpPr>
        <p:spPr>
          <a:xfrm>
            <a:off x="8864599" y="3167405"/>
            <a:ext cx="3045695" cy="258214"/>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rgbClr val="004F91"/>
                </a:solidFill>
                <a:latin typeface="Nexa Bold" panose="02000000000000000000" pitchFamily="50" charset="0"/>
                <a:cs typeface="Calibri" panose="020F0502020204030204" pitchFamily="34" charset="0"/>
              </a:rPr>
              <a:t>     EBITDA ADJ.</a:t>
            </a:r>
            <a:endParaRPr kumimoji="0" lang="it-IT" sz="1200" b="1" i="0" u="none" strike="noStrike" kern="1200" cap="none" spc="0" normalizeH="0" baseline="0" noProof="0" dirty="0">
              <a:ln>
                <a:noFill/>
              </a:ln>
              <a:solidFill>
                <a:srgbClr val="004F91"/>
              </a:solidFill>
              <a:effectLst/>
              <a:uLnTx/>
              <a:uFillTx/>
              <a:latin typeface="Nexa Bold" panose="02000000000000000000" pitchFamily="50" charset="0"/>
              <a:cs typeface="Calibri" panose="020F0502020204030204" pitchFamily="34" charset="0"/>
            </a:endParaRPr>
          </a:p>
        </p:txBody>
      </p:sp>
      <p:sp>
        <p:nvSpPr>
          <p:cNvPr id="10" name="CasellaDiTesto 9">
            <a:extLst>
              <a:ext uri="{FF2B5EF4-FFF2-40B4-BE49-F238E27FC236}">
                <a16:creationId xmlns:a16="http://schemas.microsoft.com/office/drawing/2014/main" id="{023C7FEA-A920-BBDD-1A86-E48644F8EEEE}"/>
              </a:ext>
            </a:extLst>
          </p:cNvPr>
          <p:cNvSpPr txBox="1"/>
          <p:nvPr/>
        </p:nvSpPr>
        <p:spPr>
          <a:xfrm>
            <a:off x="348340" y="1161054"/>
            <a:ext cx="8024951" cy="738664"/>
          </a:xfrm>
          <a:prstGeom prst="rect">
            <a:avLst/>
          </a:prstGeom>
          <a:noFill/>
        </p:spPr>
        <p:txBody>
          <a:bodyPr wrap="square" anchor="ctr">
            <a:spAutoFit/>
          </a:bodyPr>
          <a:lstStyle/>
          <a:p>
            <a:pPr>
              <a:defRPr/>
            </a:pPr>
            <a:r>
              <a:rPr lang="it-IT" sz="1400" dirty="0">
                <a:solidFill>
                  <a:schemeClr val="tx1">
                    <a:lumMod val="75000"/>
                    <a:lumOff val="25000"/>
                  </a:schemeClr>
                </a:solidFill>
                <a:latin typeface="Calibri" panose="020F0502020204030204" pitchFamily="34" charset="0"/>
                <a:cs typeface="Calibri" panose="020F0502020204030204" pitchFamily="34" charset="0"/>
              </a:rPr>
              <a:t>The Group, the </a:t>
            </a:r>
            <a:r>
              <a:rPr lang="it-IT" sz="1400" dirty="0" err="1">
                <a:solidFill>
                  <a:schemeClr val="tx1">
                    <a:lumMod val="75000"/>
                    <a:lumOff val="25000"/>
                  </a:schemeClr>
                </a:solidFill>
                <a:latin typeface="Calibri" panose="020F0502020204030204" pitchFamily="34" charset="0"/>
                <a:cs typeface="Calibri" panose="020F0502020204030204" pitchFamily="34" charset="0"/>
              </a:rPr>
              <a:t>undisputed</a:t>
            </a:r>
            <a:r>
              <a:rPr lang="it-IT" sz="1400" dirty="0">
                <a:solidFill>
                  <a:schemeClr val="tx1">
                    <a:lumMod val="75000"/>
                    <a:lumOff val="25000"/>
                  </a:schemeClr>
                </a:solidFill>
                <a:latin typeface="Calibri" panose="020F0502020204030204" pitchFamily="34" charset="0"/>
                <a:cs typeface="Calibri" panose="020F0502020204030204" pitchFamily="34" charset="0"/>
              </a:rPr>
              <a:t> market leader, </a:t>
            </a:r>
            <a:r>
              <a:rPr lang="en-US" sz="1400" dirty="0">
                <a:solidFill>
                  <a:schemeClr val="tx1">
                    <a:lumMod val="75000"/>
                    <a:lumOff val="25000"/>
                  </a:schemeClr>
                </a:solidFill>
                <a:latin typeface="Calibri" panose="020F0502020204030204" pitchFamily="34" charset="0"/>
                <a:cs typeface="Calibri" panose="020F0502020204030204" pitchFamily="34" charset="0"/>
              </a:rPr>
              <a:t>after 20 years of birth, launches a structural change of the business model with the aim in the next decade of adding to the distribution business </a:t>
            </a:r>
            <a:r>
              <a:rPr lang="en-US" sz="1400" b="1" dirty="0">
                <a:solidFill>
                  <a:schemeClr val="tx1">
                    <a:lumMod val="75000"/>
                    <a:lumOff val="25000"/>
                  </a:schemeClr>
                </a:solidFill>
                <a:latin typeface="Calibri" panose="020F0502020204030204" pitchFamily="34" charset="0"/>
                <a:cs typeface="Calibri" panose="020F0502020204030204" pitchFamily="34" charset="0"/>
              </a:rPr>
              <a:t>a new «full service provider» model with significantly higher added value than the traditional one </a:t>
            </a:r>
            <a:endParaRPr lang="it-IT" sz="14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4" name="Immagine 13">
            <a:extLst>
              <a:ext uri="{FF2B5EF4-FFF2-40B4-BE49-F238E27FC236}">
                <a16:creationId xmlns:a16="http://schemas.microsoft.com/office/drawing/2014/main" id="{68BCE71F-2BC2-D3B4-90AD-EF1ADF22A37C}"/>
              </a:ext>
            </a:extLst>
          </p:cNvPr>
          <p:cNvPicPr>
            <a:picLocks noChangeAspect="1"/>
          </p:cNvPicPr>
          <p:nvPr/>
        </p:nvPicPr>
        <p:blipFill>
          <a:blip r:embed="rId3"/>
          <a:stretch>
            <a:fillRect/>
          </a:stretch>
        </p:blipFill>
        <p:spPr>
          <a:xfrm>
            <a:off x="459864" y="2270548"/>
            <a:ext cx="7772400" cy="3135456"/>
          </a:xfrm>
          <a:prstGeom prst="rect">
            <a:avLst/>
          </a:prstGeom>
        </p:spPr>
      </p:pic>
      <p:sp>
        <p:nvSpPr>
          <p:cNvPr id="15" name="Rettangolo 14">
            <a:extLst>
              <a:ext uri="{FF2B5EF4-FFF2-40B4-BE49-F238E27FC236}">
                <a16:creationId xmlns:a16="http://schemas.microsoft.com/office/drawing/2014/main" id="{5FCC5691-B530-24AE-3940-DB2185A8A166}"/>
              </a:ext>
            </a:extLst>
          </p:cNvPr>
          <p:cNvSpPr/>
          <p:nvPr/>
        </p:nvSpPr>
        <p:spPr>
          <a:xfrm>
            <a:off x="8533424" y="5585370"/>
            <a:ext cx="3658576" cy="45719"/>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2BF5E7EF-6F43-DC5F-448F-D839451FC939}"/>
              </a:ext>
            </a:extLst>
          </p:cNvPr>
          <p:cNvSpPr/>
          <p:nvPr/>
        </p:nvSpPr>
        <p:spPr>
          <a:xfrm>
            <a:off x="8533423" y="2822677"/>
            <a:ext cx="3658575" cy="45719"/>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Segnaposto testo 1">
            <a:extLst>
              <a:ext uri="{FF2B5EF4-FFF2-40B4-BE49-F238E27FC236}">
                <a16:creationId xmlns:a16="http://schemas.microsoft.com/office/drawing/2014/main" id="{0295ACDD-6283-F8C4-DEC6-A331B7391FD4}"/>
              </a:ext>
            </a:extLst>
          </p:cNvPr>
          <p:cNvSpPr txBox="1">
            <a:spLocks/>
          </p:cNvSpPr>
          <p:nvPr/>
        </p:nvSpPr>
        <p:spPr>
          <a:xfrm>
            <a:off x="9197033" y="2603046"/>
            <a:ext cx="2012980" cy="28945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chemeClr val="tx1">
                    <a:lumMod val="75000"/>
                    <a:lumOff val="25000"/>
                  </a:schemeClr>
                </a:solidFill>
                <a:effectLst/>
                <a:uLnTx/>
                <a:uFillTx/>
                <a:latin typeface="Nexa Bold" panose="02000000000000000000" pitchFamily="50" charset="0"/>
                <a:cs typeface="Calibri" panose="020F0502020204030204" pitchFamily="34" charset="0"/>
              </a:rPr>
              <a:t>CAGR Esprinet Group</a:t>
            </a:r>
          </a:p>
        </p:txBody>
      </p:sp>
      <p:sp>
        <p:nvSpPr>
          <p:cNvPr id="18" name="Ovale 17">
            <a:extLst>
              <a:ext uri="{FF2B5EF4-FFF2-40B4-BE49-F238E27FC236}">
                <a16:creationId xmlns:a16="http://schemas.microsoft.com/office/drawing/2014/main" id="{020A1A22-888B-5FEE-AC86-7364804D251F}"/>
              </a:ext>
            </a:extLst>
          </p:cNvPr>
          <p:cNvSpPr/>
          <p:nvPr/>
        </p:nvSpPr>
        <p:spPr>
          <a:xfrm>
            <a:off x="11136790" y="2606958"/>
            <a:ext cx="443583" cy="443583"/>
          </a:xfrm>
          <a:prstGeom prst="ellipse">
            <a:avLst/>
          </a:prstGeom>
          <a:solidFill>
            <a:srgbClr val="004F91"/>
          </a:solid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latin typeface="Nexa Bold" panose="02000000000000000000" pitchFamily="50" charset="0"/>
            </a:endParaRPr>
          </a:p>
        </p:txBody>
      </p:sp>
      <p:sp>
        <p:nvSpPr>
          <p:cNvPr id="19" name="Segnaposto testo 1">
            <a:extLst>
              <a:ext uri="{FF2B5EF4-FFF2-40B4-BE49-F238E27FC236}">
                <a16:creationId xmlns:a16="http://schemas.microsoft.com/office/drawing/2014/main" id="{B7BC3325-7236-CA80-134C-3B17BF7CF1D2}"/>
              </a:ext>
            </a:extLst>
          </p:cNvPr>
          <p:cNvSpPr txBox="1">
            <a:spLocks/>
          </p:cNvSpPr>
          <p:nvPr/>
        </p:nvSpPr>
        <p:spPr>
          <a:xfrm>
            <a:off x="11019697" y="2699642"/>
            <a:ext cx="677768" cy="25821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bg1"/>
                </a:solidFill>
                <a:latin typeface="Nexa Bold" panose="02000000000000000000" pitchFamily="50" charset="0"/>
                <a:cs typeface="Calibri" panose="020F0502020204030204" pitchFamily="34" charset="0"/>
              </a:rPr>
              <a:t>8%</a:t>
            </a:r>
            <a:endParaRPr kumimoji="0" lang="it-IT" sz="1200" b="1" i="0" u="none" strike="noStrike" kern="1200" cap="none" spc="0" normalizeH="0" baseline="0" noProof="0" dirty="0">
              <a:ln>
                <a:noFill/>
              </a:ln>
              <a:solidFill>
                <a:schemeClr val="bg1"/>
              </a:solidFill>
              <a:effectLst/>
              <a:uLnTx/>
              <a:uFillTx/>
              <a:latin typeface="Nexa Bold" panose="02000000000000000000" pitchFamily="50" charset="0"/>
              <a:cs typeface="Calibri" panose="020F0502020204030204" pitchFamily="34" charset="0"/>
            </a:endParaRPr>
          </a:p>
        </p:txBody>
      </p:sp>
      <p:sp>
        <p:nvSpPr>
          <p:cNvPr id="20" name="Ovale 19">
            <a:extLst>
              <a:ext uri="{FF2B5EF4-FFF2-40B4-BE49-F238E27FC236}">
                <a16:creationId xmlns:a16="http://schemas.microsoft.com/office/drawing/2014/main" id="{53C9AAD9-D315-38D9-D039-513B78CA7CA4}"/>
              </a:ext>
            </a:extLst>
          </p:cNvPr>
          <p:cNvSpPr/>
          <p:nvPr/>
        </p:nvSpPr>
        <p:spPr>
          <a:xfrm>
            <a:off x="11136790" y="5359503"/>
            <a:ext cx="443583" cy="443583"/>
          </a:xfrm>
          <a:prstGeom prst="ellipse">
            <a:avLst/>
          </a:prstGeom>
          <a:solidFill>
            <a:srgbClr val="004F91"/>
          </a:solidFill>
          <a:ln w="222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latin typeface="Nexa Bold" panose="02000000000000000000" pitchFamily="50" charset="0"/>
            </a:endParaRPr>
          </a:p>
        </p:txBody>
      </p:sp>
      <p:sp>
        <p:nvSpPr>
          <p:cNvPr id="21" name="Segnaposto testo 1">
            <a:extLst>
              <a:ext uri="{FF2B5EF4-FFF2-40B4-BE49-F238E27FC236}">
                <a16:creationId xmlns:a16="http://schemas.microsoft.com/office/drawing/2014/main" id="{6962C50C-11B5-A548-CE23-4D29BFA358AE}"/>
              </a:ext>
            </a:extLst>
          </p:cNvPr>
          <p:cNvSpPr txBox="1">
            <a:spLocks/>
          </p:cNvSpPr>
          <p:nvPr/>
        </p:nvSpPr>
        <p:spPr>
          <a:xfrm>
            <a:off x="11019697" y="5452187"/>
            <a:ext cx="677768" cy="25821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schemeClr val="bg1"/>
                </a:solidFill>
                <a:latin typeface="Nexa Bold" panose="02000000000000000000" pitchFamily="50" charset="0"/>
                <a:cs typeface="Calibri" panose="020F0502020204030204" pitchFamily="34" charset="0"/>
              </a:rPr>
              <a:t>17%</a:t>
            </a:r>
            <a:endParaRPr kumimoji="0" lang="it-IT" sz="1200" b="1" i="0" u="none" strike="noStrike" kern="1200" cap="none" spc="0" normalizeH="0" baseline="0" noProof="0" dirty="0">
              <a:ln>
                <a:noFill/>
              </a:ln>
              <a:solidFill>
                <a:schemeClr val="bg1"/>
              </a:solidFill>
              <a:effectLst/>
              <a:uLnTx/>
              <a:uFillTx/>
              <a:latin typeface="Nexa Bold" panose="02000000000000000000" pitchFamily="50" charset="0"/>
              <a:cs typeface="Calibri" panose="020F0502020204030204" pitchFamily="34" charset="0"/>
            </a:endParaRPr>
          </a:p>
        </p:txBody>
      </p:sp>
      <p:graphicFrame>
        <p:nvGraphicFramePr>
          <p:cNvPr id="9" name="Grafico 8">
            <a:extLst>
              <a:ext uri="{FF2B5EF4-FFF2-40B4-BE49-F238E27FC236}">
                <a16:creationId xmlns:a16="http://schemas.microsoft.com/office/drawing/2014/main" id="{F279768F-B1FB-11F1-4114-FD0CCC1447EA}"/>
              </a:ext>
            </a:extLst>
          </p:cNvPr>
          <p:cNvGraphicFramePr>
            <a:graphicFrameLocks/>
          </p:cNvGraphicFramePr>
          <p:nvPr>
            <p:extLst>
              <p:ext uri="{D42A27DB-BD31-4B8C-83A1-F6EECF244321}">
                <p14:modId xmlns:p14="http://schemas.microsoft.com/office/powerpoint/2010/main" val="2640624816"/>
              </p:ext>
            </p:extLst>
          </p:nvPr>
        </p:nvGraphicFramePr>
        <p:xfrm>
          <a:off x="8758671" y="718130"/>
          <a:ext cx="3257550" cy="17320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co 10">
            <a:extLst>
              <a:ext uri="{FF2B5EF4-FFF2-40B4-BE49-F238E27FC236}">
                <a16:creationId xmlns:a16="http://schemas.microsoft.com/office/drawing/2014/main" id="{35CF621B-17EB-CD2C-81EA-C8D7BD6BEA7C}"/>
              </a:ext>
            </a:extLst>
          </p:cNvPr>
          <p:cNvGraphicFramePr>
            <a:graphicFrameLocks/>
          </p:cNvGraphicFramePr>
          <p:nvPr>
            <p:extLst>
              <p:ext uri="{D42A27DB-BD31-4B8C-83A1-F6EECF244321}">
                <p14:modId xmlns:p14="http://schemas.microsoft.com/office/powerpoint/2010/main" val="3680031661"/>
              </p:ext>
            </p:extLst>
          </p:nvPr>
        </p:nvGraphicFramePr>
        <p:xfrm>
          <a:off x="8580215" y="3317086"/>
          <a:ext cx="3564989" cy="20151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5208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magine 38">
            <a:extLst>
              <a:ext uri="{FF2B5EF4-FFF2-40B4-BE49-F238E27FC236}">
                <a16:creationId xmlns:a16="http://schemas.microsoft.com/office/drawing/2014/main" id="{FAF4A462-3258-F39A-4A05-2FF401BE3643}"/>
              </a:ext>
            </a:extLst>
          </p:cNvPr>
          <p:cNvPicPr>
            <a:picLocks noChangeAspect="1"/>
          </p:cNvPicPr>
          <p:nvPr/>
        </p:nvPicPr>
        <p:blipFill>
          <a:blip r:embed="rId3"/>
          <a:srcRect/>
          <a:stretch/>
        </p:blipFill>
        <p:spPr>
          <a:xfrm>
            <a:off x="442914" y="952242"/>
            <a:ext cx="11306172" cy="1967274"/>
          </a:xfrm>
          <a:prstGeom prst="rect">
            <a:avLst/>
          </a:prstGeom>
        </p:spPr>
      </p:pic>
      <p:sp>
        <p:nvSpPr>
          <p:cNvPr id="16" name="Rettangolo 15">
            <a:extLst>
              <a:ext uri="{FF2B5EF4-FFF2-40B4-BE49-F238E27FC236}">
                <a16:creationId xmlns:a16="http://schemas.microsoft.com/office/drawing/2014/main" id="{159A71CC-BA27-077D-1E91-88A8C7CBF2C8}"/>
              </a:ext>
            </a:extLst>
          </p:cNvPr>
          <p:cNvSpPr/>
          <p:nvPr/>
        </p:nvSpPr>
        <p:spPr>
          <a:xfrm>
            <a:off x="442913" y="2660073"/>
            <a:ext cx="7345198" cy="304407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1000"/>
              </a:spcBef>
            </a:pPr>
            <a:endParaRPr lang="en" sz="1000" dirty="0">
              <a:solidFill>
                <a:schemeClr val="tx1">
                  <a:lumMod val="75000"/>
                  <a:lumOff val="25000"/>
                </a:schemeClr>
              </a:solidFill>
            </a:endParaRPr>
          </a:p>
        </p:txBody>
      </p:sp>
      <p:sp>
        <p:nvSpPr>
          <p:cNvPr id="3" name="Rettangolo 2">
            <a:extLst>
              <a:ext uri="{FF2B5EF4-FFF2-40B4-BE49-F238E27FC236}">
                <a16:creationId xmlns:a16="http://schemas.microsoft.com/office/drawing/2014/main" id="{F250F387-2CB2-6A19-3700-99A3B5EDCE44}"/>
              </a:ext>
            </a:extLst>
          </p:cNvPr>
          <p:cNvSpPr/>
          <p:nvPr/>
        </p:nvSpPr>
        <p:spPr>
          <a:xfrm>
            <a:off x="8084559" y="2660073"/>
            <a:ext cx="3664530" cy="304407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it-IT" sz="1000" spc="-20" dirty="0">
              <a:solidFill>
                <a:schemeClr val="tx1">
                  <a:lumMod val="75000"/>
                  <a:lumOff val="25000"/>
                </a:schemeClr>
              </a:solidFill>
            </a:endParaRPr>
          </a:p>
        </p:txBody>
      </p:sp>
      <p:sp>
        <p:nvSpPr>
          <p:cNvPr id="2" name="Segnaposto testo 1">
            <a:extLst>
              <a:ext uri="{FF2B5EF4-FFF2-40B4-BE49-F238E27FC236}">
                <a16:creationId xmlns:a16="http://schemas.microsoft.com/office/drawing/2014/main" id="{54E4E200-010D-5928-5ADB-0AD1C59933D5}"/>
              </a:ext>
            </a:extLst>
          </p:cNvPr>
          <p:cNvSpPr>
            <a:spLocks noGrp="1"/>
          </p:cNvSpPr>
          <p:nvPr>
            <p:ph type="body" sz="quarter" idx="11"/>
          </p:nvPr>
        </p:nvSpPr>
        <p:spPr/>
        <p:txBody>
          <a:bodyPr/>
          <a:lstStyle/>
          <a:p>
            <a:r>
              <a:rPr lang="it-IT" dirty="0"/>
              <a:t>Company Strategy, The Next </a:t>
            </a:r>
            <a:r>
              <a:rPr lang="it-IT" dirty="0" err="1"/>
              <a:t>Phase</a:t>
            </a:r>
            <a:r>
              <a:rPr lang="it-IT" dirty="0"/>
              <a:t> of </a:t>
            </a:r>
            <a:r>
              <a:rPr lang="it-IT" dirty="0" err="1"/>
              <a:t>Growth</a:t>
            </a:r>
            <a:endParaRPr lang="it-IT" dirty="0"/>
          </a:p>
        </p:txBody>
      </p:sp>
      <p:sp>
        <p:nvSpPr>
          <p:cNvPr id="9" name="Segnaposto testo 3">
            <a:extLst>
              <a:ext uri="{FF2B5EF4-FFF2-40B4-BE49-F238E27FC236}">
                <a16:creationId xmlns:a16="http://schemas.microsoft.com/office/drawing/2014/main" id="{0A210FD1-935C-D279-FCE1-81441B791989}"/>
              </a:ext>
            </a:extLst>
          </p:cNvPr>
          <p:cNvSpPr txBox="1">
            <a:spLocks/>
          </p:cNvSpPr>
          <p:nvPr/>
        </p:nvSpPr>
        <p:spPr>
          <a:xfrm>
            <a:off x="589716" y="3274100"/>
            <a:ext cx="3388089" cy="2329375"/>
          </a:xfrm>
          <a:prstGeom prst="rect">
            <a:avLst/>
          </a:prstGeom>
          <a:noFill/>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400" b="1" dirty="0">
                <a:latin typeface="+mn-lt"/>
                <a:cs typeface="Calibri" panose="020F0502020204030204" pitchFamily="34" charset="0"/>
              </a:rPr>
              <a:t>EVOLVING TO VALUE-ADD DISTRIBUTION</a:t>
            </a:r>
            <a:endParaRPr lang="en-US" dirty="0">
              <a:latin typeface="+mn-lt"/>
            </a:endParaRPr>
          </a:p>
          <a:p>
            <a:pPr algn="ctr"/>
            <a:r>
              <a:rPr lang="en-US" dirty="0">
                <a:solidFill>
                  <a:srgbClr val="004F90"/>
                </a:solidFill>
              </a:rPr>
              <a:t>•</a:t>
            </a:r>
            <a:r>
              <a:rPr lang="en-US" dirty="0">
                <a:solidFill>
                  <a:srgbClr val="EB5F0A"/>
                </a:solidFill>
              </a:rPr>
              <a:t> </a:t>
            </a:r>
            <a:r>
              <a:rPr lang="en-US" dirty="0"/>
              <a:t>Customer satisfaction: more differentiation and margins</a:t>
            </a:r>
          </a:p>
          <a:p>
            <a:pPr algn="ctr"/>
            <a:r>
              <a:rPr lang="en-US" dirty="0">
                <a:solidFill>
                  <a:srgbClr val="004F90"/>
                </a:solidFill>
              </a:rPr>
              <a:t>•</a:t>
            </a:r>
            <a:r>
              <a:rPr lang="en-US" dirty="0">
                <a:solidFill>
                  <a:srgbClr val="EB5F0A"/>
                </a:solidFill>
              </a:rPr>
              <a:t> </a:t>
            </a:r>
            <a:r>
              <a:rPr lang="en-US" dirty="0">
                <a:solidFill>
                  <a:schemeClr val="tx1"/>
                </a:solidFill>
              </a:rPr>
              <a:t>P</a:t>
            </a:r>
            <a:r>
              <a:rPr lang="en-US" dirty="0"/>
              <a:t>roduct mix: focus on Solutions and high margin business lines</a:t>
            </a:r>
          </a:p>
          <a:p>
            <a:pPr algn="ctr"/>
            <a:r>
              <a:rPr lang="en-US" dirty="0">
                <a:solidFill>
                  <a:srgbClr val="004F90"/>
                </a:solidFill>
              </a:rPr>
              <a:t>•</a:t>
            </a:r>
            <a:r>
              <a:rPr lang="en-US" dirty="0">
                <a:solidFill>
                  <a:srgbClr val="EB5F0A"/>
                </a:solidFill>
              </a:rPr>
              <a:t> </a:t>
            </a:r>
            <a:r>
              <a:rPr lang="en-US" dirty="0"/>
              <a:t>Exploiting the Cloud: margins and recurring sales</a:t>
            </a:r>
          </a:p>
          <a:p>
            <a:pPr algn="ctr"/>
            <a:r>
              <a:rPr lang="en-US" dirty="0">
                <a:solidFill>
                  <a:srgbClr val="004F90"/>
                </a:solidFill>
              </a:rPr>
              <a:t>•</a:t>
            </a:r>
            <a:r>
              <a:rPr lang="en-US" dirty="0">
                <a:solidFill>
                  <a:srgbClr val="EB5F0A"/>
                </a:solidFill>
              </a:rPr>
              <a:t> </a:t>
            </a:r>
            <a:r>
              <a:rPr lang="en-US" dirty="0"/>
              <a:t>Providing more Services to vendors &amp; resellers</a:t>
            </a:r>
          </a:p>
        </p:txBody>
      </p:sp>
      <p:sp>
        <p:nvSpPr>
          <p:cNvPr id="10" name="Segnaposto testo 3">
            <a:extLst>
              <a:ext uri="{FF2B5EF4-FFF2-40B4-BE49-F238E27FC236}">
                <a16:creationId xmlns:a16="http://schemas.microsoft.com/office/drawing/2014/main" id="{32F25FA2-80C0-83C8-EC3B-CCD99416E0C4}"/>
              </a:ext>
            </a:extLst>
          </p:cNvPr>
          <p:cNvSpPr txBox="1">
            <a:spLocks/>
          </p:cNvSpPr>
          <p:nvPr/>
        </p:nvSpPr>
        <p:spPr>
          <a:xfrm>
            <a:off x="4342390" y="3274100"/>
            <a:ext cx="3234827" cy="2047492"/>
          </a:xfrm>
          <a:prstGeom prst="rect">
            <a:avLst/>
          </a:prstGeom>
          <a:noFill/>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400" b="1" dirty="0"/>
              <a:t>ENTERING THE RENTING SPACE</a:t>
            </a:r>
            <a:endParaRPr lang="en-US" dirty="0"/>
          </a:p>
          <a:p>
            <a:pPr algn="ctr"/>
            <a:r>
              <a:rPr lang="en-US" dirty="0">
                <a:solidFill>
                  <a:srgbClr val="004F90"/>
                </a:solidFill>
              </a:rPr>
              <a:t>•</a:t>
            </a:r>
            <a:r>
              <a:rPr lang="en-US" dirty="0">
                <a:solidFill>
                  <a:srgbClr val="59CBE8"/>
                </a:solidFill>
              </a:rPr>
              <a:t> </a:t>
            </a:r>
            <a:r>
              <a:rPr lang="en-US" dirty="0"/>
              <a:t>Leveraging a global cross-industry macro trend</a:t>
            </a:r>
          </a:p>
          <a:p>
            <a:pPr algn="ctr"/>
            <a:r>
              <a:rPr lang="en-US" dirty="0">
                <a:solidFill>
                  <a:srgbClr val="004F90"/>
                </a:solidFill>
              </a:rPr>
              <a:t>•</a:t>
            </a:r>
            <a:r>
              <a:rPr lang="en-US" dirty="0">
                <a:solidFill>
                  <a:srgbClr val="008583"/>
                </a:solidFill>
              </a:rPr>
              <a:t> </a:t>
            </a:r>
            <a:r>
              <a:rPr lang="en-US" dirty="0"/>
              <a:t>Getting a bigger portion of the value in the IT value chain</a:t>
            </a:r>
          </a:p>
          <a:p>
            <a:pPr algn="ctr"/>
            <a:r>
              <a:rPr lang="en-US" dirty="0">
                <a:solidFill>
                  <a:srgbClr val="004F90"/>
                </a:solidFill>
              </a:rPr>
              <a:t>•</a:t>
            </a:r>
            <a:r>
              <a:rPr lang="en-US" dirty="0">
                <a:solidFill>
                  <a:srgbClr val="008583"/>
                </a:solidFill>
              </a:rPr>
              <a:t> </a:t>
            </a:r>
            <a:r>
              <a:rPr lang="en-US" dirty="0"/>
              <a:t>Drawing new competition boundaries</a:t>
            </a:r>
          </a:p>
          <a:p>
            <a:pPr algn="ctr"/>
            <a:r>
              <a:rPr lang="en-US" dirty="0">
                <a:solidFill>
                  <a:srgbClr val="004F90"/>
                </a:solidFill>
              </a:rPr>
              <a:t>•</a:t>
            </a:r>
            <a:r>
              <a:rPr lang="en-US" dirty="0">
                <a:solidFill>
                  <a:srgbClr val="008583"/>
                </a:solidFill>
              </a:rPr>
              <a:t> </a:t>
            </a:r>
            <a:r>
              <a:rPr lang="en-US" dirty="0"/>
              <a:t>Resilient model</a:t>
            </a:r>
          </a:p>
        </p:txBody>
      </p:sp>
      <p:sp>
        <p:nvSpPr>
          <p:cNvPr id="11" name="Segnaposto testo 3">
            <a:extLst>
              <a:ext uri="{FF2B5EF4-FFF2-40B4-BE49-F238E27FC236}">
                <a16:creationId xmlns:a16="http://schemas.microsoft.com/office/drawing/2014/main" id="{06CD8D9B-1DB2-18AF-F10A-6AD78AE6ECC2}"/>
              </a:ext>
            </a:extLst>
          </p:cNvPr>
          <p:cNvSpPr txBox="1">
            <a:spLocks/>
          </p:cNvSpPr>
          <p:nvPr/>
        </p:nvSpPr>
        <p:spPr>
          <a:xfrm>
            <a:off x="8352472" y="3274100"/>
            <a:ext cx="3130500" cy="2047492"/>
          </a:xfrm>
          <a:prstGeom prst="rect">
            <a:avLst/>
          </a:prstGeom>
          <a:noFill/>
          <a:ln>
            <a:noFill/>
          </a:ln>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400" b="1" dirty="0"/>
              <a:t>CAPITAL EMPLOYED CONTROL</a:t>
            </a:r>
          </a:p>
          <a:p>
            <a:pPr algn="ctr"/>
            <a:r>
              <a:rPr lang="en-US" dirty="0"/>
              <a:t>Cash Conversion Cycle &lt; 18 gg day</a:t>
            </a:r>
            <a:r>
              <a:rPr lang="en-US" dirty="0">
                <a:solidFill>
                  <a:schemeClr val="tx1"/>
                </a:solidFill>
              </a:rPr>
              <a:t>s t</a:t>
            </a:r>
            <a:r>
              <a:rPr lang="en-US" dirty="0"/>
              <a:t>o provide financial flexibility to fund:</a:t>
            </a:r>
          </a:p>
          <a:p>
            <a:pPr algn="ctr"/>
            <a:r>
              <a:rPr lang="en-US" dirty="0">
                <a:solidFill>
                  <a:srgbClr val="008583"/>
                </a:solidFill>
              </a:rPr>
              <a:t>•</a:t>
            </a:r>
            <a:r>
              <a:rPr lang="en-US" dirty="0">
                <a:solidFill>
                  <a:srgbClr val="EB5F0A"/>
                </a:solidFill>
              </a:rPr>
              <a:t> </a:t>
            </a:r>
            <a:r>
              <a:rPr lang="en-US" dirty="0"/>
              <a:t>Generous dividend policy</a:t>
            </a:r>
          </a:p>
          <a:p>
            <a:pPr algn="ctr"/>
            <a:r>
              <a:rPr lang="en-US" dirty="0">
                <a:solidFill>
                  <a:srgbClr val="008583"/>
                </a:solidFill>
              </a:rPr>
              <a:t>•</a:t>
            </a:r>
            <a:r>
              <a:rPr lang="en-US" dirty="0">
                <a:solidFill>
                  <a:srgbClr val="EB5F0A"/>
                </a:solidFill>
              </a:rPr>
              <a:t> </a:t>
            </a:r>
            <a:r>
              <a:rPr lang="en-US" dirty="0"/>
              <a:t>Organic growth</a:t>
            </a:r>
          </a:p>
          <a:p>
            <a:pPr algn="ctr"/>
            <a:r>
              <a:rPr lang="en-US" dirty="0">
                <a:solidFill>
                  <a:srgbClr val="008583"/>
                </a:solidFill>
              </a:rPr>
              <a:t>•</a:t>
            </a:r>
            <a:r>
              <a:rPr lang="en-US" dirty="0">
                <a:solidFill>
                  <a:srgbClr val="EB5F0A"/>
                </a:solidFill>
              </a:rPr>
              <a:t> </a:t>
            </a:r>
            <a:r>
              <a:rPr lang="en-US" dirty="0"/>
              <a:t>M&amp;A</a:t>
            </a:r>
          </a:p>
        </p:txBody>
      </p:sp>
      <p:sp>
        <p:nvSpPr>
          <p:cNvPr id="12" name="Rettangolo 11">
            <a:extLst>
              <a:ext uri="{FF2B5EF4-FFF2-40B4-BE49-F238E27FC236}">
                <a16:creationId xmlns:a16="http://schemas.microsoft.com/office/drawing/2014/main" id="{DC629E5D-83D3-B2FC-6A2C-1C35D0A7235E}"/>
              </a:ext>
            </a:extLst>
          </p:cNvPr>
          <p:cNvSpPr/>
          <p:nvPr/>
        </p:nvSpPr>
        <p:spPr>
          <a:xfrm>
            <a:off x="845592" y="5615244"/>
            <a:ext cx="6539840"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89F73029-6280-A5AF-144D-3EE5F4C09211}"/>
              </a:ext>
            </a:extLst>
          </p:cNvPr>
          <p:cNvSpPr/>
          <p:nvPr/>
        </p:nvSpPr>
        <p:spPr>
          <a:xfrm>
            <a:off x="8499569" y="5615244"/>
            <a:ext cx="2844284"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45715F5A-6C39-1B9A-82F5-A32E04DBE837}"/>
              </a:ext>
            </a:extLst>
          </p:cNvPr>
          <p:cNvSpPr/>
          <p:nvPr/>
        </p:nvSpPr>
        <p:spPr>
          <a:xfrm>
            <a:off x="442912" y="5715913"/>
            <a:ext cx="7342373" cy="338554"/>
          </a:xfrm>
          <a:prstGeom prst="rect">
            <a:avLst/>
          </a:prstGeom>
          <a:ln>
            <a:noFill/>
          </a:ln>
        </p:spPr>
        <p:txBody>
          <a:bodyPr wrap="square">
            <a:spAutoFit/>
          </a:bodyPr>
          <a:lstStyle/>
          <a:p>
            <a:pPr algn="ctr"/>
            <a:r>
              <a:rPr lang="it-IT" sz="1600" b="1" dirty="0">
                <a:solidFill>
                  <a:srgbClr val="004F90"/>
                </a:solidFill>
                <a:latin typeface="Nexa Bold" panose="02000000000000000000" pitchFamily="2" charset="77"/>
                <a:cs typeface="Calibri" panose="020F0502020204030204" pitchFamily="34" charset="0"/>
              </a:rPr>
              <a:t>NOPAT</a:t>
            </a:r>
          </a:p>
        </p:txBody>
      </p:sp>
      <p:sp>
        <p:nvSpPr>
          <p:cNvPr id="20" name="Rettangolo 19">
            <a:extLst>
              <a:ext uri="{FF2B5EF4-FFF2-40B4-BE49-F238E27FC236}">
                <a16:creationId xmlns:a16="http://schemas.microsoft.com/office/drawing/2014/main" id="{44055897-7798-7A7A-9DA7-69F2445A93B2}"/>
              </a:ext>
            </a:extLst>
          </p:cNvPr>
          <p:cNvSpPr/>
          <p:nvPr/>
        </p:nvSpPr>
        <p:spPr>
          <a:xfrm>
            <a:off x="8084557" y="5715913"/>
            <a:ext cx="3667087" cy="338554"/>
          </a:xfrm>
          <a:prstGeom prst="rect">
            <a:avLst/>
          </a:prstGeom>
          <a:ln>
            <a:noFill/>
          </a:ln>
        </p:spPr>
        <p:txBody>
          <a:bodyPr wrap="square">
            <a:spAutoFit/>
          </a:bodyPr>
          <a:lstStyle/>
          <a:p>
            <a:pPr algn="ctr"/>
            <a:r>
              <a:rPr lang="it-IT" sz="1600" b="1" dirty="0">
                <a:solidFill>
                  <a:srgbClr val="008583"/>
                </a:solidFill>
                <a:latin typeface="Nexa Bold" panose="02000000000000000000" pitchFamily="2" charset="77"/>
                <a:cs typeface="Calibri" panose="020F0502020204030204" pitchFamily="34" charset="0"/>
              </a:rPr>
              <a:t>CAPITAL EMPLOYED</a:t>
            </a:r>
          </a:p>
        </p:txBody>
      </p:sp>
      <p:cxnSp>
        <p:nvCxnSpPr>
          <p:cNvPr id="37" name="Connettore 1 36">
            <a:extLst>
              <a:ext uri="{FF2B5EF4-FFF2-40B4-BE49-F238E27FC236}">
                <a16:creationId xmlns:a16="http://schemas.microsoft.com/office/drawing/2014/main" id="{B8A25720-06B5-5507-05B7-803D5D2C57EF}"/>
              </a:ext>
            </a:extLst>
          </p:cNvPr>
          <p:cNvCxnSpPr>
            <a:cxnSpLocks/>
          </p:cNvCxnSpPr>
          <p:nvPr/>
        </p:nvCxnSpPr>
        <p:spPr>
          <a:xfrm>
            <a:off x="4115512" y="2703937"/>
            <a:ext cx="51" cy="2911307"/>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pic>
        <p:nvPicPr>
          <p:cNvPr id="44" name="Immagine 43">
            <a:extLst>
              <a:ext uri="{FF2B5EF4-FFF2-40B4-BE49-F238E27FC236}">
                <a16:creationId xmlns:a16="http://schemas.microsoft.com/office/drawing/2014/main" id="{49629930-780A-E15B-781E-B802A2D9E10A}"/>
              </a:ext>
            </a:extLst>
          </p:cNvPr>
          <p:cNvPicPr>
            <a:picLocks noChangeAspect="1"/>
          </p:cNvPicPr>
          <p:nvPr/>
        </p:nvPicPr>
        <p:blipFill>
          <a:blip r:embed="rId4"/>
          <a:stretch>
            <a:fillRect/>
          </a:stretch>
        </p:blipFill>
        <p:spPr>
          <a:xfrm>
            <a:off x="1716959" y="2090938"/>
            <a:ext cx="1141545" cy="1141545"/>
          </a:xfrm>
          <a:prstGeom prst="rect">
            <a:avLst/>
          </a:prstGeom>
        </p:spPr>
      </p:pic>
      <p:pic>
        <p:nvPicPr>
          <p:cNvPr id="45" name="Immagine 44">
            <a:extLst>
              <a:ext uri="{FF2B5EF4-FFF2-40B4-BE49-F238E27FC236}">
                <a16:creationId xmlns:a16="http://schemas.microsoft.com/office/drawing/2014/main" id="{DA6393E5-B999-C794-536C-02D1E375174E}"/>
              </a:ext>
            </a:extLst>
          </p:cNvPr>
          <p:cNvPicPr>
            <a:picLocks noChangeAspect="1"/>
          </p:cNvPicPr>
          <p:nvPr/>
        </p:nvPicPr>
        <p:blipFill>
          <a:blip r:embed="rId5"/>
          <a:stretch>
            <a:fillRect/>
          </a:stretch>
        </p:blipFill>
        <p:spPr>
          <a:xfrm>
            <a:off x="5395108" y="2090938"/>
            <a:ext cx="1141545" cy="1141545"/>
          </a:xfrm>
          <a:prstGeom prst="rect">
            <a:avLst/>
          </a:prstGeom>
        </p:spPr>
      </p:pic>
      <p:pic>
        <p:nvPicPr>
          <p:cNvPr id="46" name="Immagine 45">
            <a:extLst>
              <a:ext uri="{FF2B5EF4-FFF2-40B4-BE49-F238E27FC236}">
                <a16:creationId xmlns:a16="http://schemas.microsoft.com/office/drawing/2014/main" id="{467033EF-B5A5-4BD5-13A5-A80DAEDD7F5D}"/>
              </a:ext>
            </a:extLst>
          </p:cNvPr>
          <p:cNvPicPr>
            <a:picLocks noChangeAspect="1"/>
          </p:cNvPicPr>
          <p:nvPr/>
        </p:nvPicPr>
        <p:blipFill>
          <a:blip r:embed="rId6"/>
          <a:stretch>
            <a:fillRect/>
          </a:stretch>
        </p:blipFill>
        <p:spPr>
          <a:xfrm>
            <a:off x="9344008" y="2090938"/>
            <a:ext cx="1141545" cy="1141545"/>
          </a:xfrm>
          <a:prstGeom prst="rect">
            <a:avLst/>
          </a:prstGeom>
        </p:spPr>
      </p:pic>
    </p:spTree>
    <p:extLst>
      <p:ext uri="{BB962C8B-B14F-4D97-AF65-F5344CB8AC3E}">
        <p14:creationId xmlns:p14="http://schemas.microsoft.com/office/powerpoint/2010/main" val="358719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153E09B-119A-5D8D-B008-4E2CC4B9BF5B}"/>
              </a:ext>
            </a:extLst>
          </p:cNvPr>
          <p:cNvSpPr>
            <a:spLocks noGrp="1"/>
          </p:cNvSpPr>
          <p:nvPr>
            <p:ph type="body" sz="quarter" idx="3"/>
          </p:nvPr>
        </p:nvSpPr>
        <p:spPr/>
        <p:txBody>
          <a:bodyPr/>
          <a:lstStyle/>
          <a:p>
            <a:pPr algn="just"/>
            <a:r>
              <a:rPr lang="it-IT" sz="1600" dirty="0" err="1"/>
              <a:t>This</a:t>
            </a:r>
            <a:r>
              <a:rPr lang="it-IT" sz="1600" dirty="0"/>
              <a:t> </a:t>
            </a:r>
            <a:r>
              <a:rPr lang="it-IT" sz="1600" dirty="0" err="1"/>
              <a:t>presentation</a:t>
            </a:r>
            <a:r>
              <a:rPr lang="it-IT" sz="1600" dirty="0"/>
              <a:t> </a:t>
            </a:r>
            <a:r>
              <a:rPr lang="it-IT" sz="1600" dirty="0" err="1"/>
              <a:t>may</a:t>
            </a:r>
            <a:r>
              <a:rPr lang="it-IT" sz="1600" dirty="0"/>
              <a:t> </a:t>
            </a:r>
            <a:r>
              <a:rPr lang="it-IT" sz="1600" dirty="0" err="1"/>
              <a:t>contain</a:t>
            </a:r>
            <a:r>
              <a:rPr lang="it-IT" sz="1600" dirty="0"/>
              <a:t> </a:t>
            </a:r>
            <a:r>
              <a:rPr lang="it-IT" sz="1600" dirty="0" err="1"/>
              <a:t>forward-looking</a:t>
            </a:r>
            <a:r>
              <a:rPr lang="it-IT" sz="1600" dirty="0"/>
              <a:t> </a:t>
            </a:r>
            <a:r>
              <a:rPr lang="it-IT" sz="1600" dirty="0" err="1"/>
              <a:t>statements</a:t>
            </a:r>
            <a:r>
              <a:rPr lang="it-IT" sz="1600" dirty="0"/>
              <a:t> </a:t>
            </a:r>
            <a:r>
              <a:rPr lang="it-IT" sz="1600" dirty="0" err="1"/>
              <a:t>that</a:t>
            </a:r>
            <a:r>
              <a:rPr lang="it-IT" sz="1600" dirty="0"/>
              <a:t> are </a:t>
            </a:r>
            <a:r>
              <a:rPr lang="it-IT" sz="1600" dirty="0" err="1"/>
              <a:t>subject</a:t>
            </a:r>
            <a:r>
              <a:rPr lang="it-IT" sz="1600" dirty="0"/>
              <a:t> to risks and </a:t>
            </a:r>
            <a:r>
              <a:rPr lang="it-IT" sz="1600" dirty="0" err="1"/>
              <a:t>uncertainties</a:t>
            </a:r>
            <a:r>
              <a:rPr lang="it-IT" sz="1600" dirty="0"/>
              <a:t>, </a:t>
            </a:r>
            <a:r>
              <a:rPr lang="it-IT" sz="1600" dirty="0" err="1"/>
              <a:t>including</a:t>
            </a:r>
            <a:r>
              <a:rPr lang="it-IT" sz="1600" dirty="0"/>
              <a:t> </a:t>
            </a:r>
            <a:r>
              <a:rPr lang="it-IT" sz="1600" dirty="0" err="1"/>
              <a:t>those</a:t>
            </a:r>
            <a:r>
              <a:rPr lang="it-IT" sz="1600" dirty="0"/>
              <a:t> </a:t>
            </a:r>
            <a:r>
              <a:rPr lang="it-IT" sz="1600" dirty="0" err="1"/>
              <a:t>pertaining</a:t>
            </a:r>
            <a:r>
              <a:rPr lang="it-IT" sz="1600" dirty="0"/>
              <a:t> to the </a:t>
            </a:r>
            <a:r>
              <a:rPr lang="it-IT" sz="1600" dirty="0" err="1"/>
              <a:t>anticipated</a:t>
            </a:r>
            <a:r>
              <a:rPr lang="it-IT" sz="1600" dirty="0"/>
              <a:t> benefits to be </a:t>
            </a:r>
            <a:r>
              <a:rPr lang="it-IT" sz="1600" dirty="0" err="1"/>
              <a:t>realized</a:t>
            </a:r>
            <a:r>
              <a:rPr lang="it-IT" sz="1600" dirty="0"/>
              <a:t> from the </a:t>
            </a:r>
            <a:r>
              <a:rPr lang="it-IT" sz="1600" dirty="0" err="1"/>
              <a:t>proposals</a:t>
            </a:r>
            <a:r>
              <a:rPr lang="it-IT" sz="1600" dirty="0"/>
              <a:t> </a:t>
            </a:r>
            <a:r>
              <a:rPr lang="it-IT" sz="1600" dirty="0" err="1"/>
              <a:t>described</a:t>
            </a:r>
            <a:r>
              <a:rPr lang="it-IT" sz="1600" dirty="0"/>
              <a:t> </a:t>
            </a:r>
            <a:r>
              <a:rPr lang="it-IT" sz="1600" dirty="0" err="1"/>
              <a:t>herein</a:t>
            </a:r>
            <a:r>
              <a:rPr lang="it-IT" sz="1600" dirty="0"/>
              <a:t>. </a:t>
            </a:r>
            <a:r>
              <a:rPr lang="it-IT" sz="1600" dirty="0" err="1"/>
              <a:t>Forward-looking</a:t>
            </a:r>
            <a:r>
              <a:rPr lang="it-IT" sz="1600" dirty="0"/>
              <a:t> </a:t>
            </a:r>
            <a:r>
              <a:rPr lang="it-IT" sz="1600" dirty="0" err="1"/>
              <a:t>statements</a:t>
            </a:r>
            <a:r>
              <a:rPr lang="it-IT" sz="1600" dirty="0"/>
              <a:t> </a:t>
            </a:r>
            <a:r>
              <a:rPr lang="it-IT" sz="1600" dirty="0" err="1"/>
              <a:t>may</a:t>
            </a:r>
            <a:r>
              <a:rPr lang="it-IT" sz="1600" dirty="0"/>
              <a:t> include, in </a:t>
            </a:r>
            <a:r>
              <a:rPr lang="it-IT" sz="1600" dirty="0" err="1"/>
              <a:t>particular</a:t>
            </a:r>
            <a:r>
              <a:rPr lang="it-IT" sz="1600" dirty="0"/>
              <a:t>, </a:t>
            </a:r>
            <a:r>
              <a:rPr lang="it-IT" sz="1600" dirty="0" err="1"/>
              <a:t>statements</a:t>
            </a:r>
            <a:r>
              <a:rPr lang="it-IT" sz="1600" dirty="0"/>
              <a:t> </a:t>
            </a:r>
            <a:r>
              <a:rPr lang="it-IT" sz="1600" dirty="0" err="1"/>
              <a:t>about</a:t>
            </a:r>
            <a:r>
              <a:rPr lang="it-IT" sz="1600" dirty="0"/>
              <a:t> future events, future </a:t>
            </a:r>
            <a:r>
              <a:rPr lang="it-IT" sz="1600" dirty="0" err="1"/>
              <a:t>financial</a:t>
            </a:r>
            <a:r>
              <a:rPr lang="it-IT" sz="1600" dirty="0"/>
              <a:t> performance, plans, strategies, </a:t>
            </a:r>
            <a:r>
              <a:rPr lang="it-IT" sz="1600" dirty="0" err="1"/>
              <a:t>expectations</a:t>
            </a:r>
            <a:r>
              <a:rPr lang="it-IT" sz="1600" dirty="0"/>
              <a:t>, </a:t>
            </a:r>
            <a:r>
              <a:rPr lang="it-IT" sz="1600" dirty="0" err="1"/>
              <a:t>prospects</a:t>
            </a:r>
            <a:r>
              <a:rPr lang="it-IT" sz="1600" dirty="0"/>
              <a:t>, competitive </a:t>
            </a:r>
            <a:r>
              <a:rPr lang="it-IT" sz="1600" dirty="0" err="1"/>
              <a:t>environment</a:t>
            </a:r>
            <a:r>
              <a:rPr lang="it-IT" sz="1600" dirty="0"/>
              <a:t>, </a:t>
            </a:r>
            <a:r>
              <a:rPr lang="it-IT" sz="1600" dirty="0" err="1"/>
              <a:t>regulation</a:t>
            </a:r>
            <a:r>
              <a:rPr lang="it-IT" sz="1600" dirty="0"/>
              <a:t>, supply and demand. </a:t>
            </a:r>
            <a:r>
              <a:rPr lang="it-IT" sz="1600" dirty="0" err="1"/>
              <a:t>Esprinet</a:t>
            </a:r>
            <a:r>
              <a:rPr lang="it-IT" sz="1600" dirty="0"/>
              <a:t> </a:t>
            </a:r>
            <a:r>
              <a:rPr lang="it-IT" sz="1600" dirty="0" err="1"/>
              <a:t>has</a:t>
            </a:r>
            <a:r>
              <a:rPr lang="it-IT" sz="1600" dirty="0"/>
              <a:t> </a:t>
            </a:r>
            <a:r>
              <a:rPr lang="it-IT" sz="1600" dirty="0" err="1"/>
              <a:t>based</a:t>
            </a:r>
            <a:r>
              <a:rPr lang="it-IT" sz="1600" dirty="0"/>
              <a:t> </a:t>
            </a:r>
            <a:r>
              <a:rPr lang="it-IT" sz="1600" dirty="0" err="1"/>
              <a:t>these</a:t>
            </a:r>
            <a:r>
              <a:rPr lang="it-IT" sz="1600" dirty="0"/>
              <a:t> </a:t>
            </a:r>
            <a:r>
              <a:rPr lang="it-IT" sz="1600" dirty="0" err="1"/>
              <a:t>forward-looking</a:t>
            </a:r>
            <a:r>
              <a:rPr lang="it-IT" sz="1600" dirty="0"/>
              <a:t> </a:t>
            </a:r>
            <a:r>
              <a:rPr lang="it-IT" sz="1600" dirty="0" err="1"/>
              <a:t>statements</a:t>
            </a:r>
            <a:r>
              <a:rPr lang="it-IT" sz="1600" dirty="0"/>
              <a:t> on </a:t>
            </a:r>
            <a:r>
              <a:rPr lang="it-IT" sz="1600" dirty="0" err="1"/>
              <a:t>its</a:t>
            </a:r>
            <a:r>
              <a:rPr lang="it-IT" sz="1600" dirty="0"/>
              <a:t> </a:t>
            </a:r>
            <a:r>
              <a:rPr lang="it-IT" sz="1600" dirty="0" err="1"/>
              <a:t>view</a:t>
            </a:r>
            <a:r>
              <a:rPr lang="it-IT" sz="1600" dirty="0"/>
              <a:t> and </a:t>
            </a:r>
            <a:r>
              <a:rPr lang="it-IT" sz="1600" dirty="0" err="1"/>
              <a:t>assumptions</a:t>
            </a:r>
            <a:r>
              <a:rPr lang="it-IT" sz="1600" dirty="0"/>
              <a:t> with </a:t>
            </a:r>
            <a:r>
              <a:rPr lang="it-IT" sz="1600" dirty="0" err="1"/>
              <a:t>respect</a:t>
            </a:r>
            <a:r>
              <a:rPr lang="it-IT" sz="1600" dirty="0"/>
              <a:t> to future events and </a:t>
            </a:r>
            <a:r>
              <a:rPr lang="it-IT" sz="1600" dirty="0" err="1"/>
              <a:t>financial</a:t>
            </a:r>
            <a:r>
              <a:rPr lang="it-IT" sz="1600" dirty="0"/>
              <a:t> performance. </a:t>
            </a:r>
            <a:r>
              <a:rPr lang="it-IT" sz="1600" dirty="0" err="1"/>
              <a:t>Actual</a:t>
            </a:r>
            <a:r>
              <a:rPr lang="it-IT" sz="1600" dirty="0"/>
              <a:t> </a:t>
            </a:r>
            <a:r>
              <a:rPr lang="it-IT" sz="1600" dirty="0" err="1"/>
              <a:t>financial</a:t>
            </a:r>
            <a:r>
              <a:rPr lang="it-IT" sz="1600" dirty="0"/>
              <a:t> performance </a:t>
            </a:r>
            <a:r>
              <a:rPr lang="it-IT" sz="1600" dirty="0" err="1"/>
              <a:t>could</a:t>
            </a:r>
            <a:r>
              <a:rPr lang="it-IT" sz="1600" dirty="0"/>
              <a:t> </a:t>
            </a:r>
            <a:r>
              <a:rPr lang="it-IT" sz="1600" dirty="0" err="1"/>
              <a:t>differ</a:t>
            </a:r>
            <a:r>
              <a:rPr lang="it-IT" sz="1600" dirty="0"/>
              <a:t> </a:t>
            </a:r>
            <a:r>
              <a:rPr lang="it-IT" sz="1600" dirty="0" err="1"/>
              <a:t>materially</a:t>
            </a:r>
            <a:r>
              <a:rPr lang="it-IT" sz="1600" dirty="0"/>
              <a:t> from </a:t>
            </a:r>
            <a:r>
              <a:rPr lang="it-IT" sz="1600" dirty="0" err="1"/>
              <a:t>that</a:t>
            </a:r>
            <a:r>
              <a:rPr lang="it-IT" sz="1600" dirty="0"/>
              <a:t> </a:t>
            </a:r>
            <a:r>
              <a:rPr lang="it-IT" sz="1600" dirty="0" err="1"/>
              <a:t>projected</a:t>
            </a:r>
            <a:r>
              <a:rPr lang="it-IT" sz="1600" dirty="0"/>
              <a:t> in the </a:t>
            </a:r>
            <a:r>
              <a:rPr lang="it-IT" sz="1600" dirty="0" err="1"/>
              <a:t>forward-looking</a:t>
            </a:r>
            <a:r>
              <a:rPr lang="it-IT" sz="1600" dirty="0"/>
              <a:t> </a:t>
            </a:r>
            <a:r>
              <a:rPr lang="it-IT" sz="1600" dirty="0" err="1"/>
              <a:t>statements</a:t>
            </a:r>
            <a:r>
              <a:rPr lang="it-IT" sz="1600" dirty="0"/>
              <a:t> due to the </a:t>
            </a:r>
            <a:r>
              <a:rPr lang="it-IT" sz="1600" dirty="0" err="1"/>
              <a:t>inherent</a:t>
            </a:r>
            <a:r>
              <a:rPr lang="it-IT" sz="1600" dirty="0"/>
              <a:t> </a:t>
            </a:r>
            <a:r>
              <a:rPr lang="it-IT" sz="1600" dirty="0" err="1"/>
              <a:t>uncertainty</a:t>
            </a:r>
            <a:r>
              <a:rPr lang="it-IT" sz="1600" dirty="0"/>
              <a:t> of </a:t>
            </a:r>
            <a:r>
              <a:rPr lang="it-IT" sz="1600" dirty="0" err="1"/>
              <a:t>estimates</a:t>
            </a:r>
            <a:r>
              <a:rPr lang="it-IT" sz="1600" dirty="0"/>
              <a:t>, forecasts and </a:t>
            </a:r>
            <a:r>
              <a:rPr lang="it-IT" sz="1600" dirty="0" err="1"/>
              <a:t>projections</a:t>
            </a:r>
            <a:r>
              <a:rPr lang="it-IT" sz="1600" dirty="0"/>
              <a:t>, and </a:t>
            </a:r>
            <a:r>
              <a:rPr lang="it-IT" sz="1600" dirty="0" err="1"/>
              <a:t>financial</a:t>
            </a:r>
            <a:r>
              <a:rPr lang="it-IT" sz="1600" dirty="0"/>
              <a:t> performance </a:t>
            </a:r>
            <a:r>
              <a:rPr lang="it-IT" sz="1600" dirty="0" err="1"/>
              <a:t>may</a:t>
            </a:r>
            <a:r>
              <a:rPr lang="it-IT" sz="1600" dirty="0"/>
              <a:t> be </a:t>
            </a:r>
            <a:r>
              <a:rPr lang="it-IT" sz="1600" dirty="0" err="1"/>
              <a:t>better</a:t>
            </a:r>
            <a:r>
              <a:rPr lang="it-IT" sz="1600" dirty="0"/>
              <a:t> or </a:t>
            </a:r>
            <a:r>
              <a:rPr lang="it-IT" sz="1600" dirty="0" err="1"/>
              <a:t>worse</a:t>
            </a:r>
            <a:r>
              <a:rPr lang="it-IT" sz="1600" dirty="0"/>
              <a:t> </a:t>
            </a:r>
            <a:r>
              <a:rPr lang="it-IT" sz="1600" dirty="0" err="1"/>
              <a:t>than</a:t>
            </a:r>
            <a:r>
              <a:rPr lang="it-IT" sz="1600" dirty="0"/>
              <a:t> </a:t>
            </a:r>
            <a:r>
              <a:rPr lang="it-IT" sz="1600" dirty="0" err="1"/>
              <a:t>anticipated</a:t>
            </a:r>
            <a:r>
              <a:rPr lang="it-IT" sz="1600" dirty="0"/>
              <a:t>. Given </a:t>
            </a:r>
            <a:r>
              <a:rPr lang="it-IT" sz="1600" dirty="0" err="1"/>
              <a:t>these</a:t>
            </a:r>
            <a:r>
              <a:rPr lang="it-IT" sz="1600" dirty="0"/>
              <a:t> </a:t>
            </a:r>
            <a:r>
              <a:rPr lang="it-IT" sz="1600" dirty="0" err="1"/>
              <a:t>uncertainties</a:t>
            </a:r>
            <a:r>
              <a:rPr lang="it-IT" sz="1600" dirty="0"/>
              <a:t>, readers </a:t>
            </a:r>
            <a:r>
              <a:rPr lang="it-IT" sz="1600" dirty="0" err="1"/>
              <a:t>should</a:t>
            </a:r>
            <a:r>
              <a:rPr lang="it-IT" sz="1600" dirty="0"/>
              <a:t> </a:t>
            </a:r>
            <a:r>
              <a:rPr lang="it-IT" sz="1600" dirty="0" err="1"/>
              <a:t>not</a:t>
            </a:r>
            <a:r>
              <a:rPr lang="it-IT" sz="1600" dirty="0"/>
              <a:t> put </a:t>
            </a:r>
            <a:r>
              <a:rPr lang="it-IT" sz="1600" dirty="0" err="1"/>
              <a:t>undue</a:t>
            </a:r>
            <a:r>
              <a:rPr lang="it-IT" sz="1600" dirty="0"/>
              <a:t> </a:t>
            </a:r>
            <a:r>
              <a:rPr lang="it-IT" sz="1600" dirty="0" err="1"/>
              <a:t>reliance</a:t>
            </a:r>
            <a:r>
              <a:rPr lang="it-IT" sz="1600" dirty="0"/>
              <a:t> on </a:t>
            </a:r>
            <a:r>
              <a:rPr lang="it-IT" sz="1600" dirty="0" err="1"/>
              <a:t>any</a:t>
            </a:r>
            <a:r>
              <a:rPr lang="it-IT" sz="1600" dirty="0"/>
              <a:t> </a:t>
            </a:r>
            <a:r>
              <a:rPr lang="it-IT" sz="1600" dirty="0" err="1"/>
              <a:t>forward-looking</a:t>
            </a:r>
            <a:r>
              <a:rPr lang="it-IT" sz="1600" dirty="0"/>
              <a:t> </a:t>
            </a:r>
            <a:r>
              <a:rPr lang="it-IT" sz="1600" dirty="0" err="1"/>
              <a:t>statements</a:t>
            </a:r>
            <a:r>
              <a:rPr lang="it-IT" sz="1600" dirty="0"/>
              <a:t>. The information </a:t>
            </a:r>
            <a:r>
              <a:rPr lang="it-IT" sz="1600" dirty="0" err="1"/>
              <a:t>contained</a:t>
            </a:r>
            <a:r>
              <a:rPr lang="it-IT" sz="1600" dirty="0"/>
              <a:t> in </a:t>
            </a:r>
            <a:r>
              <a:rPr lang="it-IT" sz="1600" dirty="0" err="1"/>
              <a:t>this</a:t>
            </a:r>
            <a:r>
              <a:rPr lang="it-IT" sz="1600" dirty="0"/>
              <a:t> </a:t>
            </a:r>
            <a:r>
              <a:rPr lang="it-IT" sz="1600" dirty="0" err="1"/>
              <a:t>presentation</a:t>
            </a:r>
            <a:r>
              <a:rPr lang="it-IT" sz="1600" dirty="0"/>
              <a:t> </a:t>
            </a:r>
            <a:r>
              <a:rPr lang="it-IT" sz="1600" dirty="0" err="1"/>
              <a:t>is</a:t>
            </a:r>
            <a:r>
              <a:rPr lang="it-IT" sz="1600" dirty="0"/>
              <a:t> </a:t>
            </a:r>
            <a:r>
              <a:rPr lang="it-IT" sz="1600" dirty="0" err="1"/>
              <a:t>subject</a:t>
            </a:r>
            <a:r>
              <a:rPr lang="it-IT" sz="1600" dirty="0"/>
              <a:t> to </a:t>
            </a:r>
            <a:r>
              <a:rPr lang="it-IT" sz="1600" dirty="0" err="1"/>
              <a:t>change</a:t>
            </a:r>
            <a:r>
              <a:rPr lang="it-IT" sz="1600" dirty="0"/>
              <a:t> </a:t>
            </a:r>
            <a:r>
              <a:rPr lang="it-IT" sz="1600" dirty="0" err="1"/>
              <a:t>without</a:t>
            </a:r>
            <a:r>
              <a:rPr lang="it-IT" sz="1600" dirty="0"/>
              <a:t> </a:t>
            </a:r>
            <a:r>
              <a:rPr lang="it-IT" sz="1600" dirty="0" err="1"/>
              <a:t>notice</a:t>
            </a:r>
            <a:r>
              <a:rPr lang="it-IT" sz="1600" dirty="0"/>
              <a:t> and </a:t>
            </a:r>
            <a:r>
              <a:rPr lang="it-IT" sz="1600" dirty="0" err="1"/>
              <a:t>Esprinet</a:t>
            </a:r>
            <a:r>
              <a:rPr lang="it-IT" sz="1600" dirty="0"/>
              <a:t> </a:t>
            </a:r>
            <a:r>
              <a:rPr lang="it-IT" sz="1600" dirty="0" err="1"/>
              <a:t>does</a:t>
            </a:r>
            <a:r>
              <a:rPr lang="it-IT" sz="1600" dirty="0"/>
              <a:t> </a:t>
            </a:r>
            <a:r>
              <a:rPr lang="it-IT" sz="1600" dirty="0" err="1"/>
              <a:t>not</a:t>
            </a:r>
            <a:r>
              <a:rPr lang="it-IT" sz="1600" dirty="0"/>
              <a:t> </a:t>
            </a:r>
            <a:r>
              <a:rPr lang="it-IT" sz="1600" dirty="0" err="1"/>
              <a:t>undertake</a:t>
            </a:r>
            <a:r>
              <a:rPr lang="it-IT" sz="1600" dirty="0"/>
              <a:t> </a:t>
            </a:r>
            <a:r>
              <a:rPr lang="it-IT" sz="1600" dirty="0" err="1"/>
              <a:t>any</a:t>
            </a:r>
            <a:r>
              <a:rPr lang="it-IT" sz="1600" dirty="0"/>
              <a:t> duty to update the </a:t>
            </a:r>
            <a:r>
              <a:rPr lang="it-IT" sz="1600" dirty="0" err="1"/>
              <a:t>forward-looking</a:t>
            </a:r>
            <a:r>
              <a:rPr lang="it-IT" sz="1600" dirty="0"/>
              <a:t> </a:t>
            </a:r>
            <a:r>
              <a:rPr lang="it-IT" sz="1600" dirty="0" err="1"/>
              <a:t>statements</a:t>
            </a:r>
            <a:r>
              <a:rPr lang="it-IT" sz="1600" dirty="0"/>
              <a:t>, and the </a:t>
            </a:r>
            <a:r>
              <a:rPr lang="it-IT" sz="1600" dirty="0" err="1"/>
              <a:t>estimates</a:t>
            </a:r>
            <a:r>
              <a:rPr lang="it-IT" sz="1600" dirty="0"/>
              <a:t> and the </a:t>
            </a:r>
            <a:r>
              <a:rPr lang="it-IT" sz="1600" dirty="0" err="1"/>
              <a:t>assumptions</a:t>
            </a:r>
            <a:r>
              <a:rPr lang="it-IT" sz="1600" dirty="0"/>
              <a:t> </a:t>
            </a:r>
            <a:r>
              <a:rPr lang="it-IT" sz="1600" dirty="0" err="1"/>
              <a:t>associated</a:t>
            </a:r>
            <a:r>
              <a:rPr lang="it-IT" sz="1600" dirty="0"/>
              <a:t> with </a:t>
            </a:r>
            <a:r>
              <a:rPr lang="it-IT" sz="1600" dirty="0" err="1"/>
              <a:t>them</a:t>
            </a:r>
            <a:r>
              <a:rPr lang="it-IT" sz="1600" dirty="0"/>
              <a:t>, </a:t>
            </a:r>
            <a:r>
              <a:rPr lang="it-IT" sz="1600" dirty="0" err="1"/>
              <a:t>except</a:t>
            </a:r>
            <a:r>
              <a:rPr lang="it-IT" sz="1600" dirty="0"/>
              <a:t> to the </a:t>
            </a:r>
            <a:r>
              <a:rPr lang="it-IT" sz="1600" dirty="0" err="1"/>
              <a:t>extent</a:t>
            </a:r>
            <a:r>
              <a:rPr lang="it-IT" sz="1600" dirty="0"/>
              <a:t> </a:t>
            </a:r>
            <a:r>
              <a:rPr lang="it-IT" sz="1600" dirty="0" err="1"/>
              <a:t>required</a:t>
            </a:r>
            <a:r>
              <a:rPr lang="it-IT" sz="1600" dirty="0"/>
              <a:t> by </a:t>
            </a:r>
            <a:r>
              <a:rPr lang="it-IT" sz="1600" dirty="0" err="1"/>
              <a:t>applicable</a:t>
            </a:r>
            <a:r>
              <a:rPr lang="it-IT" sz="1600" dirty="0"/>
              <a:t> </a:t>
            </a:r>
            <a:r>
              <a:rPr lang="it-IT" sz="1600" dirty="0" err="1"/>
              <a:t>laws</a:t>
            </a:r>
            <a:r>
              <a:rPr lang="it-IT" sz="1600" dirty="0"/>
              <a:t> and </a:t>
            </a:r>
            <a:r>
              <a:rPr lang="it-IT" sz="1600" dirty="0" err="1"/>
              <a:t>regulations</a:t>
            </a:r>
            <a:r>
              <a:rPr lang="it-IT" sz="1600" dirty="0"/>
              <a:t>.</a:t>
            </a:r>
          </a:p>
          <a:p>
            <a:endParaRPr lang="it-IT" sz="1600" dirty="0"/>
          </a:p>
        </p:txBody>
      </p:sp>
      <p:sp>
        <p:nvSpPr>
          <p:cNvPr id="4" name="Segnaposto testo 3">
            <a:extLst>
              <a:ext uri="{FF2B5EF4-FFF2-40B4-BE49-F238E27FC236}">
                <a16:creationId xmlns:a16="http://schemas.microsoft.com/office/drawing/2014/main" id="{B0B98328-7700-4521-9743-431AF1C5A209}"/>
              </a:ext>
            </a:extLst>
          </p:cNvPr>
          <p:cNvSpPr>
            <a:spLocks noGrp="1"/>
          </p:cNvSpPr>
          <p:nvPr>
            <p:ph type="body" sz="quarter" idx="11"/>
          </p:nvPr>
        </p:nvSpPr>
        <p:spPr/>
        <p:txBody>
          <a:bodyPr/>
          <a:lstStyle/>
          <a:p>
            <a:r>
              <a:rPr lang="it-IT" dirty="0" err="1"/>
              <a:t>Forward</a:t>
            </a:r>
            <a:r>
              <a:rPr lang="it-IT" dirty="0"/>
              <a:t> </a:t>
            </a:r>
            <a:r>
              <a:rPr lang="it-IT" dirty="0" err="1"/>
              <a:t>Looking</a:t>
            </a:r>
            <a:r>
              <a:rPr lang="it-IT" dirty="0"/>
              <a:t> Statement</a:t>
            </a:r>
          </a:p>
        </p:txBody>
      </p:sp>
    </p:spTree>
    <p:extLst>
      <p:ext uri="{BB962C8B-B14F-4D97-AF65-F5344CB8AC3E}">
        <p14:creationId xmlns:p14="http://schemas.microsoft.com/office/powerpoint/2010/main" val="3916579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tangolo 40">
            <a:extLst>
              <a:ext uri="{FF2B5EF4-FFF2-40B4-BE49-F238E27FC236}">
                <a16:creationId xmlns:a16="http://schemas.microsoft.com/office/drawing/2014/main" id="{7C67B6F4-BA88-4511-B36E-AA39BA20B0E4}"/>
              </a:ext>
            </a:extLst>
          </p:cNvPr>
          <p:cNvSpPr/>
          <p:nvPr/>
        </p:nvSpPr>
        <p:spPr>
          <a:xfrm>
            <a:off x="442913" y="2279670"/>
            <a:ext cx="11296684" cy="8416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1000"/>
              </a:spcBef>
            </a:pPr>
            <a:endParaRPr lang="en" sz="1000" dirty="0">
              <a:solidFill>
                <a:schemeClr val="tx1">
                  <a:lumMod val="75000"/>
                  <a:lumOff val="25000"/>
                </a:schemeClr>
              </a:solidFill>
            </a:endParaRPr>
          </a:p>
        </p:txBody>
      </p:sp>
      <p:sp>
        <p:nvSpPr>
          <p:cNvPr id="39" name="Rettangolo 38">
            <a:extLst>
              <a:ext uri="{FF2B5EF4-FFF2-40B4-BE49-F238E27FC236}">
                <a16:creationId xmlns:a16="http://schemas.microsoft.com/office/drawing/2014/main" id="{FC09F6C1-1545-BC62-F417-70F357243EEC}"/>
              </a:ext>
            </a:extLst>
          </p:cNvPr>
          <p:cNvSpPr/>
          <p:nvPr/>
        </p:nvSpPr>
        <p:spPr>
          <a:xfrm>
            <a:off x="442913" y="3971934"/>
            <a:ext cx="11296684" cy="8416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spcBef>
                <a:spcPts val="1000"/>
              </a:spcBef>
            </a:pPr>
            <a:endParaRPr lang="en" sz="1000" dirty="0">
              <a:solidFill>
                <a:schemeClr val="tx1">
                  <a:lumMod val="75000"/>
                  <a:lumOff val="25000"/>
                </a:schemeClr>
              </a:solidFill>
            </a:endParaRPr>
          </a:p>
        </p:txBody>
      </p:sp>
      <p:pic>
        <p:nvPicPr>
          <p:cNvPr id="34" name="Immagine 33">
            <a:extLst>
              <a:ext uri="{FF2B5EF4-FFF2-40B4-BE49-F238E27FC236}">
                <a16:creationId xmlns:a16="http://schemas.microsoft.com/office/drawing/2014/main" id="{05E3A143-77A2-1C3B-7D16-5FB1994438C8}"/>
              </a:ext>
            </a:extLst>
          </p:cNvPr>
          <p:cNvPicPr>
            <a:picLocks noChangeAspect="1"/>
          </p:cNvPicPr>
          <p:nvPr/>
        </p:nvPicPr>
        <p:blipFill>
          <a:blip r:embed="rId2"/>
          <a:stretch>
            <a:fillRect/>
          </a:stretch>
        </p:blipFill>
        <p:spPr>
          <a:xfrm>
            <a:off x="452401" y="989276"/>
            <a:ext cx="11306060" cy="413558"/>
          </a:xfrm>
          <a:prstGeom prst="rect">
            <a:avLst/>
          </a:prstGeom>
        </p:spPr>
      </p:pic>
      <p:sp>
        <p:nvSpPr>
          <p:cNvPr id="2" name="Segnaposto testo 1">
            <a:extLst>
              <a:ext uri="{FF2B5EF4-FFF2-40B4-BE49-F238E27FC236}">
                <a16:creationId xmlns:a16="http://schemas.microsoft.com/office/drawing/2014/main" id="{A33B239F-7961-9AAD-BDD0-0A5BE352BE07}"/>
              </a:ext>
            </a:extLst>
          </p:cNvPr>
          <p:cNvSpPr>
            <a:spLocks noGrp="1"/>
          </p:cNvSpPr>
          <p:nvPr>
            <p:ph type="body" sz="quarter" idx="11"/>
          </p:nvPr>
        </p:nvSpPr>
        <p:spPr/>
        <p:txBody>
          <a:bodyPr/>
          <a:lstStyle/>
          <a:p>
            <a:r>
              <a:rPr lang="it-IT" dirty="0"/>
              <a:t>Key </a:t>
            </a:r>
            <a:r>
              <a:rPr lang="it-IT" dirty="0" err="1"/>
              <a:t>Growth</a:t>
            </a:r>
            <a:r>
              <a:rPr lang="it-IT" dirty="0"/>
              <a:t> Drivers</a:t>
            </a:r>
          </a:p>
        </p:txBody>
      </p:sp>
      <p:sp>
        <p:nvSpPr>
          <p:cNvPr id="5" name="Segnaposto testo 3">
            <a:extLst>
              <a:ext uri="{FF2B5EF4-FFF2-40B4-BE49-F238E27FC236}">
                <a16:creationId xmlns:a16="http://schemas.microsoft.com/office/drawing/2014/main" id="{D1304C96-3671-104B-F689-5B4CB914B34D}"/>
              </a:ext>
            </a:extLst>
          </p:cNvPr>
          <p:cNvSpPr txBox="1">
            <a:spLocks/>
          </p:cNvSpPr>
          <p:nvPr/>
        </p:nvSpPr>
        <p:spPr>
          <a:xfrm>
            <a:off x="452401" y="1695016"/>
            <a:ext cx="1605778" cy="31014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a:solidFill>
                  <a:srgbClr val="004F90"/>
                </a:solidFill>
                <a:latin typeface="Nexa Bold Italic" panose="02000000000000000000" pitchFamily="2" charset="77"/>
              </a:rPr>
              <a:t>Screens</a:t>
            </a:r>
            <a:endParaRPr lang="en-US" sz="1200" b="1" dirty="0">
              <a:solidFill>
                <a:srgbClr val="004F90"/>
              </a:solidFill>
              <a:latin typeface="Nexa Bold Italic" panose="02000000000000000000" pitchFamily="2" charset="77"/>
            </a:endParaRPr>
          </a:p>
        </p:txBody>
      </p:sp>
      <p:sp>
        <p:nvSpPr>
          <p:cNvPr id="6" name="Segnaposto testo 3">
            <a:extLst>
              <a:ext uri="{FF2B5EF4-FFF2-40B4-BE49-F238E27FC236}">
                <a16:creationId xmlns:a16="http://schemas.microsoft.com/office/drawing/2014/main" id="{3687308E-E28A-24E6-A37D-4860224F7410}"/>
              </a:ext>
            </a:extLst>
          </p:cNvPr>
          <p:cNvSpPr txBox="1">
            <a:spLocks/>
          </p:cNvSpPr>
          <p:nvPr/>
        </p:nvSpPr>
        <p:spPr>
          <a:xfrm>
            <a:off x="452401" y="2545428"/>
            <a:ext cx="1605778" cy="31014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a:solidFill>
                  <a:srgbClr val="004F90"/>
                </a:solidFill>
                <a:latin typeface="Nexa Bold Italic" panose="02000000000000000000" pitchFamily="2" charset="77"/>
              </a:rPr>
              <a:t>Solutions</a:t>
            </a:r>
            <a:endParaRPr lang="en-US" sz="1200" b="1" dirty="0">
              <a:solidFill>
                <a:srgbClr val="004F90"/>
              </a:solidFill>
              <a:latin typeface="Nexa Bold Italic" panose="02000000000000000000" pitchFamily="2" charset="77"/>
            </a:endParaRPr>
          </a:p>
        </p:txBody>
      </p:sp>
      <p:sp>
        <p:nvSpPr>
          <p:cNvPr id="7" name="Segnaposto testo 3">
            <a:extLst>
              <a:ext uri="{FF2B5EF4-FFF2-40B4-BE49-F238E27FC236}">
                <a16:creationId xmlns:a16="http://schemas.microsoft.com/office/drawing/2014/main" id="{7C77476C-8028-DDA2-267C-D23278A97D25}"/>
              </a:ext>
            </a:extLst>
          </p:cNvPr>
          <p:cNvSpPr txBox="1">
            <a:spLocks/>
          </p:cNvSpPr>
          <p:nvPr/>
        </p:nvSpPr>
        <p:spPr>
          <a:xfrm>
            <a:off x="452401" y="3397894"/>
            <a:ext cx="1605778" cy="31014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a:solidFill>
                  <a:srgbClr val="004F90"/>
                </a:solidFill>
                <a:latin typeface="Nexa Bold Italic" panose="02000000000000000000" pitchFamily="2" charset="77"/>
              </a:rPr>
              <a:t>Services</a:t>
            </a:r>
            <a:endParaRPr lang="en-US" sz="1200" b="1" dirty="0">
              <a:solidFill>
                <a:srgbClr val="004F90"/>
              </a:solidFill>
              <a:latin typeface="Nexa Bold Italic" panose="02000000000000000000" pitchFamily="2" charset="77"/>
            </a:endParaRPr>
          </a:p>
        </p:txBody>
      </p:sp>
      <p:sp>
        <p:nvSpPr>
          <p:cNvPr id="8" name="Segnaposto testo 3">
            <a:extLst>
              <a:ext uri="{FF2B5EF4-FFF2-40B4-BE49-F238E27FC236}">
                <a16:creationId xmlns:a16="http://schemas.microsoft.com/office/drawing/2014/main" id="{CBB391BD-A15C-52D9-7B6E-6BAD687598FF}"/>
              </a:ext>
            </a:extLst>
          </p:cNvPr>
          <p:cNvSpPr txBox="1">
            <a:spLocks/>
          </p:cNvSpPr>
          <p:nvPr/>
        </p:nvSpPr>
        <p:spPr>
          <a:xfrm>
            <a:off x="452401" y="4237692"/>
            <a:ext cx="1605778" cy="31014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err="1">
                <a:solidFill>
                  <a:srgbClr val="004F90"/>
                </a:solidFill>
                <a:latin typeface="Nexa Bold Italic" panose="02000000000000000000" pitchFamily="2" charset="77"/>
              </a:rPr>
              <a:t>Own</a:t>
            </a:r>
            <a:r>
              <a:rPr lang="it-IT" sz="1200" b="1" dirty="0">
                <a:solidFill>
                  <a:srgbClr val="004F90"/>
                </a:solidFill>
                <a:latin typeface="Nexa Bold Italic" panose="02000000000000000000" pitchFamily="2" charset="77"/>
              </a:rPr>
              <a:t> Brands</a:t>
            </a:r>
            <a:endParaRPr lang="en-US" sz="1200" b="1" dirty="0">
              <a:solidFill>
                <a:srgbClr val="004F90"/>
              </a:solidFill>
              <a:latin typeface="Nexa Bold Italic" panose="02000000000000000000" pitchFamily="2" charset="77"/>
            </a:endParaRPr>
          </a:p>
        </p:txBody>
      </p:sp>
      <p:sp>
        <p:nvSpPr>
          <p:cNvPr id="10" name="Segnaposto testo 3">
            <a:extLst>
              <a:ext uri="{FF2B5EF4-FFF2-40B4-BE49-F238E27FC236}">
                <a16:creationId xmlns:a16="http://schemas.microsoft.com/office/drawing/2014/main" id="{C04E7BB1-887D-80CB-4D2F-AA2F9BCF18C3}"/>
              </a:ext>
            </a:extLst>
          </p:cNvPr>
          <p:cNvSpPr txBox="1">
            <a:spLocks/>
          </p:cNvSpPr>
          <p:nvPr/>
        </p:nvSpPr>
        <p:spPr>
          <a:xfrm>
            <a:off x="452403" y="1005604"/>
            <a:ext cx="1605775" cy="394168"/>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dirty="0">
                <a:solidFill>
                  <a:schemeClr val="bg1"/>
                </a:solidFill>
                <a:latin typeface="Nexa Bold" panose="02000000000000000000" pitchFamily="2" charset="77"/>
              </a:rPr>
              <a:t>OUR 5 PILLARS</a:t>
            </a:r>
            <a:endParaRPr lang="en-US" sz="1200" dirty="0">
              <a:solidFill>
                <a:schemeClr val="bg1"/>
              </a:solidFill>
              <a:latin typeface="Nexa Bold" panose="02000000000000000000" pitchFamily="2" charset="77"/>
            </a:endParaRPr>
          </a:p>
        </p:txBody>
      </p:sp>
      <p:sp>
        <p:nvSpPr>
          <p:cNvPr id="11" name="Segnaposto testo 3">
            <a:extLst>
              <a:ext uri="{FF2B5EF4-FFF2-40B4-BE49-F238E27FC236}">
                <a16:creationId xmlns:a16="http://schemas.microsoft.com/office/drawing/2014/main" id="{12C0EF95-DC81-DDF7-7DE1-35E619240E47}"/>
              </a:ext>
            </a:extLst>
          </p:cNvPr>
          <p:cNvSpPr txBox="1">
            <a:spLocks/>
          </p:cNvSpPr>
          <p:nvPr/>
        </p:nvSpPr>
        <p:spPr>
          <a:xfrm>
            <a:off x="2329580" y="1005604"/>
            <a:ext cx="6490569" cy="394168"/>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dirty="0">
                <a:solidFill>
                  <a:schemeClr val="bg1"/>
                </a:solidFill>
                <a:latin typeface="Nexa Bold" panose="02000000000000000000" pitchFamily="2" charset="77"/>
              </a:rPr>
              <a:t>SOURCES OF ADDED VALUE</a:t>
            </a:r>
            <a:endParaRPr lang="en-US" sz="1200" dirty="0">
              <a:solidFill>
                <a:schemeClr val="bg1"/>
              </a:solidFill>
              <a:latin typeface="Nexa Bold" panose="02000000000000000000" pitchFamily="2" charset="77"/>
            </a:endParaRPr>
          </a:p>
        </p:txBody>
      </p:sp>
      <p:sp>
        <p:nvSpPr>
          <p:cNvPr id="12" name="Segnaposto testo 3">
            <a:extLst>
              <a:ext uri="{FF2B5EF4-FFF2-40B4-BE49-F238E27FC236}">
                <a16:creationId xmlns:a16="http://schemas.microsoft.com/office/drawing/2014/main" id="{2DB93D32-00AA-D5C0-BD0E-6D3C2DFA4F78}"/>
              </a:ext>
            </a:extLst>
          </p:cNvPr>
          <p:cNvSpPr txBox="1">
            <a:spLocks/>
          </p:cNvSpPr>
          <p:nvPr/>
        </p:nvSpPr>
        <p:spPr>
          <a:xfrm>
            <a:off x="8924405" y="1005604"/>
            <a:ext cx="1447801" cy="394168"/>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dirty="0">
                <a:solidFill>
                  <a:schemeClr val="bg1"/>
                </a:solidFill>
                <a:latin typeface="Nexa Bold" panose="02000000000000000000" pitchFamily="2" charset="77"/>
              </a:rPr>
              <a:t>TOP LINE</a:t>
            </a:r>
            <a:endParaRPr lang="en-US" sz="1200" dirty="0">
              <a:solidFill>
                <a:schemeClr val="bg1"/>
              </a:solidFill>
              <a:latin typeface="Nexa Bold" panose="02000000000000000000" pitchFamily="2" charset="77"/>
            </a:endParaRPr>
          </a:p>
        </p:txBody>
      </p:sp>
      <p:sp>
        <p:nvSpPr>
          <p:cNvPr id="13" name="Segnaposto testo 3">
            <a:extLst>
              <a:ext uri="{FF2B5EF4-FFF2-40B4-BE49-F238E27FC236}">
                <a16:creationId xmlns:a16="http://schemas.microsoft.com/office/drawing/2014/main" id="{7ACFA874-510C-D7A5-9382-D3E4F18805E3}"/>
              </a:ext>
            </a:extLst>
          </p:cNvPr>
          <p:cNvSpPr txBox="1">
            <a:spLocks/>
          </p:cNvSpPr>
          <p:nvPr/>
        </p:nvSpPr>
        <p:spPr>
          <a:xfrm>
            <a:off x="10253217" y="1005604"/>
            <a:ext cx="1468439" cy="394168"/>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dirty="0">
                <a:solidFill>
                  <a:schemeClr val="bg1"/>
                </a:solidFill>
                <a:latin typeface="Nexa Bold" panose="02000000000000000000" pitchFamily="2" charset="77"/>
              </a:rPr>
              <a:t>PROFITABILITY</a:t>
            </a:r>
            <a:endParaRPr lang="en-US" sz="1200" dirty="0">
              <a:solidFill>
                <a:schemeClr val="bg1"/>
              </a:solidFill>
              <a:latin typeface="Nexa Bold" panose="02000000000000000000" pitchFamily="2" charset="77"/>
            </a:endParaRPr>
          </a:p>
        </p:txBody>
      </p:sp>
      <p:sp>
        <p:nvSpPr>
          <p:cNvPr id="14" name="Segnaposto testo 3">
            <a:extLst>
              <a:ext uri="{FF2B5EF4-FFF2-40B4-BE49-F238E27FC236}">
                <a16:creationId xmlns:a16="http://schemas.microsoft.com/office/drawing/2014/main" id="{0BD3B80D-9059-D9B3-35AE-9400D5A0813C}"/>
              </a:ext>
            </a:extLst>
          </p:cNvPr>
          <p:cNvSpPr txBox="1">
            <a:spLocks/>
          </p:cNvSpPr>
          <p:nvPr/>
        </p:nvSpPr>
        <p:spPr>
          <a:xfrm>
            <a:off x="452402" y="5077490"/>
            <a:ext cx="1605778" cy="31014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err="1">
                <a:solidFill>
                  <a:srgbClr val="004F90"/>
                </a:solidFill>
                <a:latin typeface="Nexa Bold Italic" panose="02000000000000000000" pitchFamily="2" charset="77"/>
              </a:rPr>
              <a:t>Other</a:t>
            </a:r>
            <a:r>
              <a:rPr lang="it-IT" sz="1200" b="1" dirty="0">
                <a:solidFill>
                  <a:srgbClr val="004F90"/>
                </a:solidFill>
                <a:latin typeface="Nexa Bold Italic" panose="02000000000000000000" pitchFamily="2" charset="77"/>
              </a:rPr>
              <a:t> Products</a:t>
            </a:r>
            <a:endParaRPr lang="en-US" sz="1200" b="1" dirty="0">
              <a:solidFill>
                <a:srgbClr val="004F90"/>
              </a:solidFill>
              <a:latin typeface="Nexa Bold Italic" panose="02000000000000000000" pitchFamily="2" charset="77"/>
            </a:endParaRPr>
          </a:p>
        </p:txBody>
      </p:sp>
      <p:sp>
        <p:nvSpPr>
          <p:cNvPr id="15" name="Segnaposto testo 3">
            <a:extLst>
              <a:ext uri="{FF2B5EF4-FFF2-40B4-BE49-F238E27FC236}">
                <a16:creationId xmlns:a16="http://schemas.microsoft.com/office/drawing/2014/main" id="{1DD9FB1D-747A-C094-E02F-A3FA6F413326}"/>
              </a:ext>
            </a:extLst>
          </p:cNvPr>
          <p:cNvSpPr txBox="1">
            <a:spLocks/>
          </p:cNvSpPr>
          <p:nvPr/>
        </p:nvSpPr>
        <p:spPr>
          <a:xfrm>
            <a:off x="2148099" y="1429883"/>
            <a:ext cx="6787893" cy="840407"/>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33350" indent="-133350">
              <a:lnSpc>
                <a:spcPct val="80000"/>
              </a:lnSpc>
              <a:buClr>
                <a:srgbClr val="004F90"/>
              </a:buClr>
              <a:buSzPct val="120000"/>
              <a:buFont typeface="Arial" panose="020B0604020202020204" pitchFamily="34" charset="0"/>
              <a:buChar char="•"/>
            </a:pPr>
            <a:r>
              <a:rPr lang="it-IT" sz="1200" dirty="0" err="1">
                <a:latin typeface="+mn-lt"/>
              </a:rPr>
              <a:t>Logistic</a:t>
            </a:r>
            <a:endParaRPr lang="it-IT" sz="1200" dirty="0">
              <a:latin typeface="+mn-lt"/>
            </a:endParaRPr>
          </a:p>
          <a:p>
            <a:pPr marL="133350" indent="-133350">
              <a:lnSpc>
                <a:spcPct val="80000"/>
              </a:lnSpc>
              <a:buClr>
                <a:srgbClr val="004F90"/>
              </a:buClr>
              <a:buSzPct val="120000"/>
              <a:buFont typeface="Arial" panose="020B0604020202020204" pitchFamily="34" charset="0"/>
              <a:buChar char="•"/>
            </a:pPr>
            <a:r>
              <a:rPr lang="it-IT" sz="1200" dirty="0">
                <a:latin typeface="+mn-lt"/>
              </a:rPr>
              <a:t>Credit management</a:t>
            </a:r>
          </a:p>
          <a:p>
            <a:pPr marL="133350" indent="-133350">
              <a:lnSpc>
                <a:spcPct val="80000"/>
              </a:lnSpc>
              <a:buClr>
                <a:srgbClr val="004F90"/>
              </a:buClr>
              <a:buSzPct val="120000"/>
              <a:buFont typeface="Arial" panose="020B0604020202020204" pitchFamily="34" charset="0"/>
              <a:buChar char="•"/>
            </a:pPr>
            <a:r>
              <a:rPr lang="en-US" sz="1200" dirty="0">
                <a:latin typeface="+mn-lt"/>
              </a:rPr>
              <a:t>Automated sales and order management processes</a:t>
            </a:r>
            <a:endParaRPr lang="it-IT" sz="1200" dirty="0">
              <a:latin typeface="+mn-lt"/>
            </a:endParaRPr>
          </a:p>
        </p:txBody>
      </p:sp>
      <p:sp>
        <p:nvSpPr>
          <p:cNvPr id="16" name="Segnaposto testo 3">
            <a:extLst>
              <a:ext uri="{FF2B5EF4-FFF2-40B4-BE49-F238E27FC236}">
                <a16:creationId xmlns:a16="http://schemas.microsoft.com/office/drawing/2014/main" id="{385E23EE-A4F3-DDA4-CD8F-A16B9B49453C}"/>
              </a:ext>
            </a:extLst>
          </p:cNvPr>
          <p:cNvSpPr txBox="1">
            <a:spLocks/>
          </p:cNvSpPr>
          <p:nvPr/>
        </p:nvSpPr>
        <p:spPr>
          <a:xfrm>
            <a:off x="2148618" y="2270291"/>
            <a:ext cx="6900132" cy="860415"/>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33350" indent="-133350" algn="just">
              <a:lnSpc>
                <a:spcPct val="80000"/>
              </a:lnSpc>
              <a:buClr>
                <a:srgbClr val="004F90"/>
              </a:buClr>
              <a:buSzPct val="120000"/>
              <a:buFont typeface="Arial" panose="020B0604020202020204" pitchFamily="34" charset="0"/>
              <a:buChar char="•"/>
            </a:pPr>
            <a:r>
              <a:rPr lang="it-IT" sz="1200" dirty="0">
                <a:latin typeface="+mn-lt"/>
              </a:rPr>
              <a:t>Sales </a:t>
            </a:r>
            <a:r>
              <a:rPr lang="it-IT" sz="1200" dirty="0" err="1">
                <a:latin typeface="+mn-lt"/>
              </a:rPr>
              <a:t>specialist</a:t>
            </a:r>
            <a:r>
              <a:rPr lang="it-IT" sz="1200" dirty="0">
                <a:latin typeface="+mn-lt"/>
              </a:rPr>
              <a:t>, business developer and </a:t>
            </a:r>
            <a:r>
              <a:rPr lang="it-IT" sz="1200" dirty="0" err="1">
                <a:latin typeface="+mn-lt"/>
              </a:rPr>
              <a:t>pre</a:t>
            </a:r>
            <a:r>
              <a:rPr lang="it-IT" sz="1200" dirty="0">
                <a:latin typeface="+mn-lt"/>
              </a:rPr>
              <a:t>-sales </a:t>
            </a:r>
            <a:r>
              <a:rPr lang="it-IT" sz="1200" dirty="0" err="1">
                <a:latin typeface="+mn-lt"/>
              </a:rPr>
              <a:t>engineer</a:t>
            </a:r>
            <a:r>
              <a:rPr lang="it-IT" sz="1200" dirty="0">
                <a:latin typeface="+mn-lt"/>
              </a:rPr>
              <a:t> </a:t>
            </a:r>
            <a:r>
              <a:rPr lang="en-US" sz="1200" dirty="0">
                <a:latin typeface="+mn-lt"/>
              </a:rPr>
              <a:t>as support in complex technologies</a:t>
            </a:r>
            <a:endParaRPr lang="it-IT" sz="1200" dirty="0">
              <a:latin typeface="+mn-lt"/>
            </a:endParaRPr>
          </a:p>
          <a:p>
            <a:pPr marL="133350" indent="-133350" algn="just">
              <a:lnSpc>
                <a:spcPct val="80000"/>
              </a:lnSpc>
              <a:buClr>
                <a:srgbClr val="004F90"/>
              </a:buClr>
              <a:buSzPct val="120000"/>
              <a:buFont typeface="Arial" panose="020B0604020202020204" pitchFamily="34" charset="0"/>
              <a:buChar char="•"/>
            </a:pPr>
            <a:r>
              <a:rPr lang="en-US" sz="1200" dirty="0">
                <a:latin typeface="+mn-lt"/>
              </a:rPr>
              <a:t>Marketing activities to promote the sale of complex technologies on behalf of vendors, especially on medium-small customers</a:t>
            </a:r>
            <a:endParaRPr lang="it-IT" sz="1200" dirty="0">
              <a:latin typeface="+mn-lt"/>
            </a:endParaRPr>
          </a:p>
        </p:txBody>
      </p:sp>
      <p:sp>
        <p:nvSpPr>
          <p:cNvPr id="17" name="Segnaposto testo 3">
            <a:extLst>
              <a:ext uri="{FF2B5EF4-FFF2-40B4-BE49-F238E27FC236}">
                <a16:creationId xmlns:a16="http://schemas.microsoft.com/office/drawing/2014/main" id="{AED39A85-BF5E-0D3A-1875-0AE490AC9CEB}"/>
              </a:ext>
            </a:extLst>
          </p:cNvPr>
          <p:cNvSpPr txBox="1">
            <a:spLocks/>
          </p:cNvSpPr>
          <p:nvPr/>
        </p:nvSpPr>
        <p:spPr>
          <a:xfrm>
            <a:off x="2147826" y="3132136"/>
            <a:ext cx="6990571" cy="84165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33350" indent="-133350" algn="just">
              <a:lnSpc>
                <a:spcPct val="80000"/>
              </a:lnSpc>
              <a:buClr>
                <a:srgbClr val="004F90"/>
              </a:buClr>
              <a:buSzPct val="120000"/>
              <a:buFont typeface="Arial" panose="020B0604020202020204" pitchFamily="34" charset="0"/>
              <a:buChar char="•"/>
            </a:pPr>
            <a:r>
              <a:rPr lang="en-US" sz="1200" dirty="0">
                <a:latin typeface="+mn-lt"/>
              </a:rPr>
              <a:t>Ability to affiliate resellers who become sellers of our services</a:t>
            </a:r>
          </a:p>
          <a:p>
            <a:pPr marL="133350" indent="-133350" algn="just">
              <a:lnSpc>
                <a:spcPct val="80000"/>
              </a:lnSpc>
              <a:buClr>
                <a:srgbClr val="004F90"/>
              </a:buClr>
              <a:buSzPct val="120000"/>
              <a:buFont typeface="Arial" panose="020B0604020202020204" pitchFamily="34" charset="0"/>
              <a:buChar char="•"/>
            </a:pPr>
            <a:r>
              <a:rPr lang="en-US" sz="1200" dirty="0">
                <a:latin typeface="+mn-lt"/>
              </a:rPr>
              <a:t>Catalog of services and ability to find the right service provider</a:t>
            </a:r>
          </a:p>
          <a:p>
            <a:pPr marL="133350" indent="-133350" algn="just">
              <a:lnSpc>
                <a:spcPct val="80000"/>
              </a:lnSpc>
              <a:buClr>
                <a:srgbClr val="004F90"/>
              </a:buClr>
              <a:buSzPct val="120000"/>
              <a:buFont typeface="Arial" panose="020B0604020202020204" pitchFamily="34" charset="0"/>
              <a:buChar char="•"/>
            </a:pPr>
            <a:r>
              <a:rPr lang="it-IT" sz="1200" dirty="0">
                <a:latin typeface="+mn-lt"/>
              </a:rPr>
              <a:t>Service </a:t>
            </a:r>
            <a:r>
              <a:rPr lang="it-IT" sz="1200" dirty="0" err="1">
                <a:latin typeface="+mn-lt"/>
              </a:rPr>
              <a:t>enablement</a:t>
            </a:r>
            <a:r>
              <a:rPr lang="it-IT" sz="1200" dirty="0">
                <a:latin typeface="+mn-lt"/>
              </a:rPr>
              <a:t> </a:t>
            </a:r>
            <a:r>
              <a:rPr lang="it-IT" sz="1200" dirty="0" err="1">
                <a:latin typeface="+mn-lt"/>
              </a:rPr>
              <a:t>platform</a:t>
            </a:r>
            <a:endParaRPr lang="it-IT" sz="1200" dirty="0">
              <a:latin typeface="+mn-lt"/>
            </a:endParaRPr>
          </a:p>
        </p:txBody>
      </p:sp>
      <p:sp>
        <p:nvSpPr>
          <p:cNvPr id="18" name="Segnaposto testo 3">
            <a:extLst>
              <a:ext uri="{FF2B5EF4-FFF2-40B4-BE49-F238E27FC236}">
                <a16:creationId xmlns:a16="http://schemas.microsoft.com/office/drawing/2014/main" id="{B9E7A721-4FBE-19D7-B251-D506E794C6A3}"/>
              </a:ext>
            </a:extLst>
          </p:cNvPr>
          <p:cNvSpPr txBox="1">
            <a:spLocks/>
          </p:cNvSpPr>
          <p:nvPr/>
        </p:nvSpPr>
        <p:spPr>
          <a:xfrm>
            <a:off x="2147826" y="3973699"/>
            <a:ext cx="6980924" cy="83812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33350" indent="-133350" algn="just">
              <a:lnSpc>
                <a:spcPct val="80000"/>
              </a:lnSpc>
              <a:buClr>
                <a:srgbClr val="004F90"/>
              </a:buClr>
              <a:buSzPct val="120000"/>
              <a:buFont typeface="Arial" panose="020B0604020202020204" pitchFamily="34" charset="0"/>
              <a:buChar char="•"/>
            </a:pPr>
            <a:r>
              <a:rPr lang="en-US" sz="1200" dirty="0">
                <a:latin typeface="+mn-lt"/>
              </a:rPr>
              <a:t>Ability to choose products and build the catalogue</a:t>
            </a:r>
          </a:p>
          <a:p>
            <a:pPr marL="133350" indent="-133350" algn="just">
              <a:lnSpc>
                <a:spcPct val="80000"/>
              </a:lnSpc>
              <a:buClr>
                <a:srgbClr val="004F90"/>
              </a:buClr>
              <a:buSzPct val="120000"/>
              <a:buFont typeface="Arial" panose="020B0604020202020204" pitchFamily="34" charset="0"/>
              <a:buChar char="•"/>
            </a:pPr>
            <a:r>
              <a:rPr lang="en-US" sz="1200" dirty="0">
                <a:latin typeface="+mn-lt"/>
              </a:rPr>
              <a:t>Ability to select factories</a:t>
            </a:r>
          </a:p>
          <a:p>
            <a:pPr marL="133350" indent="-133350" algn="just">
              <a:lnSpc>
                <a:spcPct val="80000"/>
              </a:lnSpc>
              <a:buClr>
                <a:srgbClr val="004F90"/>
              </a:buClr>
              <a:buSzPct val="120000"/>
              <a:buFont typeface="Arial" panose="020B0604020202020204" pitchFamily="34" charset="0"/>
              <a:buChar char="•"/>
            </a:pPr>
            <a:r>
              <a:rPr lang="en-US" sz="1200" dirty="0">
                <a:latin typeface="+mn-lt"/>
              </a:rPr>
              <a:t>Marketing activities to raise awareness of the own brand</a:t>
            </a:r>
            <a:endParaRPr lang="it-IT" sz="1200" dirty="0">
              <a:latin typeface="+mn-lt"/>
            </a:endParaRPr>
          </a:p>
        </p:txBody>
      </p:sp>
      <p:sp>
        <p:nvSpPr>
          <p:cNvPr id="19" name="Segnaposto testo 3">
            <a:extLst>
              <a:ext uri="{FF2B5EF4-FFF2-40B4-BE49-F238E27FC236}">
                <a16:creationId xmlns:a16="http://schemas.microsoft.com/office/drawing/2014/main" id="{D017085D-DDFD-9CCC-D482-F98FDAB08216}"/>
              </a:ext>
            </a:extLst>
          </p:cNvPr>
          <p:cNvSpPr txBox="1">
            <a:spLocks/>
          </p:cNvSpPr>
          <p:nvPr/>
        </p:nvSpPr>
        <p:spPr>
          <a:xfrm>
            <a:off x="2164411" y="4813497"/>
            <a:ext cx="6964339" cy="838126"/>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33350" indent="-133350" algn="just">
              <a:lnSpc>
                <a:spcPct val="80000"/>
              </a:lnSpc>
              <a:buClr>
                <a:srgbClr val="004F90"/>
              </a:buClr>
              <a:buSzPct val="120000"/>
              <a:buFont typeface="Arial" panose="020B0604020202020204" pitchFamily="34" charset="0"/>
              <a:buChar char="•"/>
            </a:pPr>
            <a:r>
              <a:rPr lang="en-US" sz="1200" dirty="0">
                <a:latin typeface="+mn-lt"/>
              </a:rPr>
              <a:t>Marketing activities to promote the sale on behalf of vendors especially on medium-small customers</a:t>
            </a:r>
          </a:p>
          <a:p>
            <a:pPr marL="133350" indent="-133350" algn="just">
              <a:lnSpc>
                <a:spcPct val="80000"/>
              </a:lnSpc>
              <a:buClr>
                <a:srgbClr val="004F90"/>
              </a:buClr>
              <a:buSzPct val="120000"/>
              <a:buFont typeface="Arial" panose="020B0604020202020204" pitchFamily="34" charset="0"/>
              <a:buChar char="•"/>
            </a:pPr>
            <a:r>
              <a:rPr lang="en-US" sz="1200" spc="-10" dirty="0">
                <a:latin typeface="+mn-lt"/>
              </a:rPr>
              <a:t>Ability to recruit specialized and vertical retailers (i.e. stationers, home appliance stores, gaming stores, etc.)</a:t>
            </a:r>
          </a:p>
          <a:p>
            <a:pPr marL="133350" indent="-133350" algn="just">
              <a:lnSpc>
                <a:spcPct val="80000"/>
              </a:lnSpc>
              <a:buClr>
                <a:srgbClr val="004F90"/>
              </a:buClr>
              <a:buSzPct val="120000"/>
              <a:buFont typeface="Arial" panose="020B0604020202020204" pitchFamily="34" charset="0"/>
              <a:buChar char="•"/>
            </a:pPr>
            <a:r>
              <a:rPr lang="en-US" sz="1200" dirty="0">
                <a:latin typeface="+mn-lt"/>
              </a:rPr>
              <a:t>Specialized logistic (i.e. for home appliances)</a:t>
            </a:r>
          </a:p>
        </p:txBody>
      </p:sp>
      <p:pic>
        <p:nvPicPr>
          <p:cNvPr id="20" name="Immagine 19">
            <a:extLst>
              <a:ext uri="{FF2B5EF4-FFF2-40B4-BE49-F238E27FC236}">
                <a16:creationId xmlns:a16="http://schemas.microsoft.com/office/drawing/2014/main" id="{1D37EA29-0387-D231-E3FF-96D92DA3521F}"/>
              </a:ext>
            </a:extLst>
          </p:cNvPr>
          <p:cNvPicPr>
            <a:picLocks noChangeAspect="1"/>
          </p:cNvPicPr>
          <p:nvPr/>
        </p:nvPicPr>
        <p:blipFill>
          <a:blip r:embed="rId3"/>
          <a:stretch>
            <a:fillRect/>
          </a:stretch>
        </p:blipFill>
        <p:spPr>
          <a:xfrm>
            <a:off x="9342250" y="1544031"/>
            <a:ext cx="612111" cy="612111"/>
          </a:xfrm>
          <a:prstGeom prst="rect">
            <a:avLst/>
          </a:prstGeom>
        </p:spPr>
      </p:pic>
      <p:pic>
        <p:nvPicPr>
          <p:cNvPr id="21" name="Immagine 20">
            <a:extLst>
              <a:ext uri="{FF2B5EF4-FFF2-40B4-BE49-F238E27FC236}">
                <a16:creationId xmlns:a16="http://schemas.microsoft.com/office/drawing/2014/main" id="{81B75282-6206-A673-DEFE-61B1C2D8C231}"/>
              </a:ext>
            </a:extLst>
          </p:cNvPr>
          <p:cNvPicPr>
            <a:picLocks noChangeAspect="1"/>
          </p:cNvPicPr>
          <p:nvPr/>
        </p:nvPicPr>
        <p:blipFill>
          <a:blip r:embed="rId4"/>
          <a:stretch>
            <a:fillRect/>
          </a:stretch>
        </p:blipFill>
        <p:spPr>
          <a:xfrm>
            <a:off x="10681381" y="1544031"/>
            <a:ext cx="612111" cy="612111"/>
          </a:xfrm>
          <a:prstGeom prst="rect">
            <a:avLst/>
          </a:prstGeom>
        </p:spPr>
      </p:pic>
      <p:pic>
        <p:nvPicPr>
          <p:cNvPr id="22" name="Immagine 21">
            <a:extLst>
              <a:ext uri="{FF2B5EF4-FFF2-40B4-BE49-F238E27FC236}">
                <a16:creationId xmlns:a16="http://schemas.microsoft.com/office/drawing/2014/main" id="{C1E3D5A2-1C43-1350-DA4E-485402ECD56E}"/>
              </a:ext>
            </a:extLst>
          </p:cNvPr>
          <p:cNvPicPr>
            <a:picLocks noChangeAspect="1"/>
          </p:cNvPicPr>
          <p:nvPr/>
        </p:nvPicPr>
        <p:blipFill>
          <a:blip r:embed="rId5"/>
          <a:stretch>
            <a:fillRect/>
          </a:stretch>
        </p:blipFill>
        <p:spPr>
          <a:xfrm>
            <a:off x="10681381" y="4926505"/>
            <a:ext cx="612111" cy="612111"/>
          </a:xfrm>
          <a:prstGeom prst="rect">
            <a:avLst/>
          </a:prstGeom>
        </p:spPr>
      </p:pic>
      <p:pic>
        <p:nvPicPr>
          <p:cNvPr id="23" name="Immagine 22">
            <a:extLst>
              <a:ext uri="{FF2B5EF4-FFF2-40B4-BE49-F238E27FC236}">
                <a16:creationId xmlns:a16="http://schemas.microsoft.com/office/drawing/2014/main" id="{C1B31AFF-15A9-EC18-A635-98D5E218848E}"/>
              </a:ext>
            </a:extLst>
          </p:cNvPr>
          <p:cNvPicPr>
            <a:picLocks noChangeAspect="1"/>
          </p:cNvPicPr>
          <p:nvPr/>
        </p:nvPicPr>
        <p:blipFill>
          <a:blip r:embed="rId6"/>
          <a:stretch>
            <a:fillRect/>
          </a:stretch>
        </p:blipFill>
        <p:spPr>
          <a:xfrm>
            <a:off x="10653274" y="3246909"/>
            <a:ext cx="668325" cy="612111"/>
          </a:xfrm>
          <a:prstGeom prst="rect">
            <a:avLst/>
          </a:prstGeom>
        </p:spPr>
      </p:pic>
      <p:pic>
        <p:nvPicPr>
          <p:cNvPr id="24" name="Immagine 23">
            <a:extLst>
              <a:ext uri="{FF2B5EF4-FFF2-40B4-BE49-F238E27FC236}">
                <a16:creationId xmlns:a16="http://schemas.microsoft.com/office/drawing/2014/main" id="{3AC91A26-76F2-98D1-D3AC-029C86BD8150}"/>
              </a:ext>
            </a:extLst>
          </p:cNvPr>
          <p:cNvPicPr>
            <a:picLocks noChangeAspect="1"/>
          </p:cNvPicPr>
          <p:nvPr/>
        </p:nvPicPr>
        <p:blipFill>
          <a:blip r:embed="rId6"/>
          <a:stretch>
            <a:fillRect/>
          </a:stretch>
        </p:blipFill>
        <p:spPr>
          <a:xfrm>
            <a:off x="10653274" y="4086707"/>
            <a:ext cx="668325" cy="612111"/>
          </a:xfrm>
          <a:prstGeom prst="rect">
            <a:avLst/>
          </a:prstGeom>
        </p:spPr>
      </p:pic>
      <p:pic>
        <p:nvPicPr>
          <p:cNvPr id="25" name="Immagine 24">
            <a:extLst>
              <a:ext uri="{FF2B5EF4-FFF2-40B4-BE49-F238E27FC236}">
                <a16:creationId xmlns:a16="http://schemas.microsoft.com/office/drawing/2014/main" id="{BE191897-567C-8844-7E6A-507315F39BA4}"/>
              </a:ext>
            </a:extLst>
          </p:cNvPr>
          <p:cNvPicPr>
            <a:picLocks noChangeAspect="1"/>
          </p:cNvPicPr>
          <p:nvPr/>
        </p:nvPicPr>
        <p:blipFill>
          <a:blip r:embed="rId7"/>
          <a:stretch>
            <a:fillRect/>
          </a:stretch>
        </p:blipFill>
        <p:spPr>
          <a:xfrm>
            <a:off x="9342250" y="3246909"/>
            <a:ext cx="612111" cy="612111"/>
          </a:xfrm>
          <a:prstGeom prst="rect">
            <a:avLst/>
          </a:prstGeom>
        </p:spPr>
      </p:pic>
      <p:pic>
        <p:nvPicPr>
          <p:cNvPr id="26" name="Immagine 25">
            <a:extLst>
              <a:ext uri="{FF2B5EF4-FFF2-40B4-BE49-F238E27FC236}">
                <a16:creationId xmlns:a16="http://schemas.microsoft.com/office/drawing/2014/main" id="{88AF6020-26CC-1FB4-3A5F-291F54F5170B}"/>
              </a:ext>
            </a:extLst>
          </p:cNvPr>
          <p:cNvPicPr>
            <a:picLocks noChangeAspect="1"/>
          </p:cNvPicPr>
          <p:nvPr/>
        </p:nvPicPr>
        <p:blipFill>
          <a:blip r:embed="rId7"/>
          <a:stretch>
            <a:fillRect/>
          </a:stretch>
        </p:blipFill>
        <p:spPr>
          <a:xfrm>
            <a:off x="9342250" y="4086707"/>
            <a:ext cx="612111" cy="612111"/>
          </a:xfrm>
          <a:prstGeom prst="rect">
            <a:avLst/>
          </a:prstGeom>
        </p:spPr>
      </p:pic>
      <p:pic>
        <p:nvPicPr>
          <p:cNvPr id="27" name="Immagine 26">
            <a:extLst>
              <a:ext uri="{FF2B5EF4-FFF2-40B4-BE49-F238E27FC236}">
                <a16:creationId xmlns:a16="http://schemas.microsoft.com/office/drawing/2014/main" id="{196606DD-9B66-A930-84F1-F3AFA8635E02}"/>
              </a:ext>
            </a:extLst>
          </p:cNvPr>
          <p:cNvPicPr>
            <a:picLocks noChangeAspect="1"/>
          </p:cNvPicPr>
          <p:nvPr/>
        </p:nvPicPr>
        <p:blipFill>
          <a:blip r:embed="rId7"/>
          <a:stretch>
            <a:fillRect/>
          </a:stretch>
        </p:blipFill>
        <p:spPr>
          <a:xfrm>
            <a:off x="9342250" y="4926505"/>
            <a:ext cx="612111" cy="612111"/>
          </a:xfrm>
          <a:prstGeom prst="rect">
            <a:avLst/>
          </a:prstGeom>
        </p:spPr>
      </p:pic>
      <p:pic>
        <p:nvPicPr>
          <p:cNvPr id="28" name="Immagine 27">
            <a:extLst>
              <a:ext uri="{FF2B5EF4-FFF2-40B4-BE49-F238E27FC236}">
                <a16:creationId xmlns:a16="http://schemas.microsoft.com/office/drawing/2014/main" id="{104BB36E-1AF4-0503-9CA1-613C61F10275}"/>
              </a:ext>
            </a:extLst>
          </p:cNvPr>
          <p:cNvPicPr>
            <a:picLocks noChangeAspect="1"/>
          </p:cNvPicPr>
          <p:nvPr/>
        </p:nvPicPr>
        <p:blipFill>
          <a:blip r:embed="rId3"/>
          <a:stretch>
            <a:fillRect/>
          </a:stretch>
        </p:blipFill>
        <p:spPr>
          <a:xfrm>
            <a:off x="10681381" y="2394443"/>
            <a:ext cx="612111" cy="612111"/>
          </a:xfrm>
          <a:prstGeom prst="rect">
            <a:avLst/>
          </a:prstGeom>
        </p:spPr>
      </p:pic>
      <p:pic>
        <p:nvPicPr>
          <p:cNvPr id="29" name="Immagine 28">
            <a:extLst>
              <a:ext uri="{FF2B5EF4-FFF2-40B4-BE49-F238E27FC236}">
                <a16:creationId xmlns:a16="http://schemas.microsoft.com/office/drawing/2014/main" id="{1499664F-8348-139E-AF64-04F947750A92}"/>
              </a:ext>
            </a:extLst>
          </p:cNvPr>
          <p:cNvPicPr>
            <a:picLocks noChangeAspect="1"/>
          </p:cNvPicPr>
          <p:nvPr/>
        </p:nvPicPr>
        <p:blipFill>
          <a:blip r:embed="rId7"/>
          <a:stretch>
            <a:fillRect/>
          </a:stretch>
        </p:blipFill>
        <p:spPr>
          <a:xfrm>
            <a:off x="9342250" y="2394443"/>
            <a:ext cx="612111" cy="612111"/>
          </a:xfrm>
          <a:prstGeom prst="rect">
            <a:avLst/>
          </a:prstGeom>
        </p:spPr>
      </p:pic>
      <p:cxnSp>
        <p:nvCxnSpPr>
          <p:cNvPr id="44" name="Connettore 1 43">
            <a:extLst>
              <a:ext uri="{FF2B5EF4-FFF2-40B4-BE49-F238E27FC236}">
                <a16:creationId xmlns:a16="http://schemas.microsoft.com/office/drawing/2014/main" id="{17F91459-1906-7B09-5311-7BAA676F4054}"/>
              </a:ext>
            </a:extLst>
          </p:cNvPr>
          <p:cNvCxnSpPr>
            <a:cxnSpLocks/>
          </p:cNvCxnSpPr>
          <p:nvPr/>
        </p:nvCxnSpPr>
        <p:spPr>
          <a:xfrm>
            <a:off x="2062137" y="1046879"/>
            <a:ext cx="0" cy="31115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9E8093C9-2AC4-D76C-CAA1-48304301316E}"/>
              </a:ext>
            </a:extLst>
          </p:cNvPr>
          <p:cNvCxnSpPr>
            <a:cxnSpLocks/>
          </p:cNvCxnSpPr>
          <p:nvPr/>
        </p:nvCxnSpPr>
        <p:spPr>
          <a:xfrm>
            <a:off x="9044828" y="1046879"/>
            <a:ext cx="0" cy="31115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ttore 1 45">
            <a:extLst>
              <a:ext uri="{FF2B5EF4-FFF2-40B4-BE49-F238E27FC236}">
                <a16:creationId xmlns:a16="http://schemas.microsoft.com/office/drawing/2014/main" id="{FB3BF46E-8307-9978-F3A4-447738DD6463}"/>
              </a:ext>
            </a:extLst>
          </p:cNvPr>
          <p:cNvCxnSpPr>
            <a:cxnSpLocks/>
          </p:cNvCxnSpPr>
          <p:nvPr/>
        </p:nvCxnSpPr>
        <p:spPr>
          <a:xfrm>
            <a:off x="10240533" y="1046879"/>
            <a:ext cx="0" cy="31115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13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Connettore 1 96">
            <a:extLst>
              <a:ext uri="{FF2B5EF4-FFF2-40B4-BE49-F238E27FC236}">
                <a16:creationId xmlns:a16="http://schemas.microsoft.com/office/drawing/2014/main" id="{69AB3DFE-337F-0ABD-2512-5D5CFF414412}"/>
              </a:ext>
            </a:extLst>
          </p:cNvPr>
          <p:cNvCxnSpPr>
            <a:cxnSpLocks/>
          </p:cNvCxnSpPr>
          <p:nvPr/>
        </p:nvCxnSpPr>
        <p:spPr>
          <a:xfrm flipV="1">
            <a:off x="2209871" y="3495178"/>
            <a:ext cx="9399521" cy="50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Connettore 1 97">
            <a:extLst>
              <a:ext uri="{FF2B5EF4-FFF2-40B4-BE49-F238E27FC236}">
                <a16:creationId xmlns:a16="http://schemas.microsoft.com/office/drawing/2014/main" id="{773C2C33-4C75-A0F7-4CC2-50313282FC5E}"/>
              </a:ext>
            </a:extLst>
          </p:cNvPr>
          <p:cNvCxnSpPr>
            <a:cxnSpLocks/>
          </p:cNvCxnSpPr>
          <p:nvPr/>
        </p:nvCxnSpPr>
        <p:spPr>
          <a:xfrm>
            <a:off x="2211388" y="5323978"/>
            <a:ext cx="939800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1">
            <a:extLst>
              <a:ext uri="{FF2B5EF4-FFF2-40B4-BE49-F238E27FC236}">
                <a16:creationId xmlns:a16="http://schemas.microsoft.com/office/drawing/2014/main" id="{5BC57950-6473-1430-51DE-5B6C74933A2B}"/>
              </a:ext>
            </a:extLst>
          </p:cNvPr>
          <p:cNvSpPr>
            <a:spLocks noGrp="1"/>
          </p:cNvSpPr>
          <p:nvPr>
            <p:ph type="body" sz="quarter" idx="11"/>
          </p:nvPr>
        </p:nvSpPr>
        <p:spPr/>
        <p:txBody>
          <a:bodyPr/>
          <a:lstStyle/>
          <a:p>
            <a:r>
              <a:rPr lang="en-US" dirty="0"/>
              <a:t>A New Stage In Our Elevation Strategy </a:t>
            </a:r>
            <a:endParaRPr lang="it-IT" dirty="0"/>
          </a:p>
        </p:txBody>
      </p:sp>
      <p:sp>
        <p:nvSpPr>
          <p:cNvPr id="3" name="Segnaposto testo 3">
            <a:extLst>
              <a:ext uri="{FF2B5EF4-FFF2-40B4-BE49-F238E27FC236}">
                <a16:creationId xmlns:a16="http://schemas.microsoft.com/office/drawing/2014/main" id="{22712FBB-0FA5-8818-94FD-E208E4F0446F}"/>
              </a:ext>
            </a:extLst>
          </p:cNvPr>
          <p:cNvSpPr txBox="1">
            <a:spLocks/>
          </p:cNvSpPr>
          <p:nvPr/>
        </p:nvSpPr>
        <p:spPr>
          <a:xfrm>
            <a:off x="2597120" y="5809764"/>
            <a:ext cx="1463555" cy="272337"/>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solidFill>
                  <a:srgbClr val="008583"/>
                </a:solidFill>
              </a:rPr>
              <a:t>VOLUME</a:t>
            </a:r>
            <a:endParaRPr lang="it-IT" sz="1200" b="1" dirty="0">
              <a:solidFill>
                <a:srgbClr val="008583"/>
              </a:solidFill>
            </a:endParaRPr>
          </a:p>
        </p:txBody>
      </p:sp>
      <p:sp>
        <p:nvSpPr>
          <p:cNvPr id="4" name="Segnaposto testo 3">
            <a:extLst>
              <a:ext uri="{FF2B5EF4-FFF2-40B4-BE49-F238E27FC236}">
                <a16:creationId xmlns:a16="http://schemas.microsoft.com/office/drawing/2014/main" id="{EDFB7836-8250-FC2F-2D2F-45AD3CE6C49D}"/>
              </a:ext>
            </a:extLst>
          </p:cNvPr>
          <p:cNvSpPr txBox="1">
            <a:spLocks/>
          </p:cNvSpPr>
          <p:nvPr/>
        </p:nvSpPr>
        <p:spPr>
          <a:xfrm>
            <a:off x="4360104" y="5790400"/>
            <a:ext cx="6937652" cy="31106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200" b="1" dirty="0">
                <a:solidFill>
                  <a:srgbClr val="EB5F0A"/>
                </a:solidFill>
              </a:rPr>
              <a:t>HIGH MARGIN BUSINESS LINES</a:t>
            </a:r>
            <a:endParaRPr lang="it-IT" sz="1200" dirty="0">
              <a:solidFill>
                <a:srgbClr val="EB5F0A"/>
              </a:solidFill>
            </a:endParaRPr>
          </a:p>
        </p:txBody>
      </p:sp>
      <p:sp>
        <p:nvSpPr>
          <p:cNvPr id="12" name="CasellaDiTesto 11">
            <a:extLst>
              <a:ext uri="{FF2B5EF4-FFF2-40B4-BE49-F238E27FC236}">
                <a16:creationId xmlns:a16="http://schemas.microsoft.com/office/drawing/2014/main" id="{BF76DCAD-A1B5-F5C7-6EFF-50B7EA454080}"/>
              </a:ext>
            </a:extLst>
          </p:cNvPr>
          <p:cNvSpPr txBox="1"/>
          <p:nvPr/>
        </p:nvSpPr>
        <p:spPr>
          <a:xfrm>
            <a:off x="6016850" y="1578496"/>
            <a:ext cx="1844676"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u="none" strike="noStrike" kern="1200" cap="none" spc="0" normalizeH="0" baseline="0" noProof="0" dirty="0">
                <a:ln w="12700">
                  <a:noFill/>
                </a:ln>
                <a:solidFill>
                  <a:srgbClr val="004F91"/>
                </a:solidFill>
                <a:effectLst/>
                <a:uLnTx/>
                <a:uFillTx/>
                <a:latin typeface="Nexa Bold" panose="02000000000000000000" pitchFamily="2" charset="77"/>
              </a:rPr>
              <a:t>SOLUTIONS</a:t>
            </a:r>
          </a:p>
        </p:txBody>
      </p:sp>
      <p:sp>
        <p:nvSpPr>
          <p:cNvPr id="13" name="CasellaDiTesto 12">
            <a:extLst>
              <a:ext uri="{FF2B5EF4-FFF2-40B4-BE49-F238E27FC236}">
                <a16:creationId xmlns:a16="http://schemas.microsoft.com/office/drawing/2014/main" id="{C9AA2740-AF88-769E-8ED8-F4A3E974FDF7}"/>
              </a:ext>
            </a:extLst>
          </p:cNvPr>
          <p:cNvSpPr txBox="1"/>
          <p:nvPr/>
        </p:nvSpPr>
        <p:spPr>
          <a:xfrm>
            <a:off x="7789792" y="1589315"/>
            <a:ext cx="185261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u="none" strike="noStrike" kern="1200" cap="none" spc="0" normalizeH="0" baseline="0" noProof="0" dirty="0">
                <a:ln w="12700">
                  <a:noFill/>
                </a:ln>
                <a:solidFill>
                  <a:srgbClr val="004F91"/>
                </a:solidFill>
                <a:effectLst/>
                <a:uLnTx/>
                <a:uFillTx/>
                <a:latin typeface="Nexa Bold" panose="02000000000000000000" pitchFamily="2" charset="77"/>
              </a:rPr>
              <a:t>SERVICES</a:t>
            </a:r>
          </a:p>
        </p:txBody>
      </p:sp>
      <p:sp>
        <p:nvSpPr>
          <p:cNvPr id="14" name="CasellaDiTesto 13">
            <a:extLst>
              <a:ext uri="{FF2B5EF4-FFF2-40B4-BE49-F238E27FC236}">
                <a16:creationId xmlns:a16="http://schemas.microsoft.com/office/drawing/2014/main" id="{1AEE9C34-F5CA-9DD8-C264-66819CB495CD}"/>
              </a:ext>
            </a:extLst>
          </p:cNvPr>
          <p:cNvSpPr txBox="1"/>
          <p:nvPr/>
        </p:nvSpPr>
        <p:spPr>
          <a:xfrm>
            <a:off x="9504115" y="1597968"/>
            <a:ext cx="1831728"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u="none" strike="noStrike" kern="1200" cap="none" spc="0" normalizeH="0" baseline="0" noProof="0" dirty="0">
                <a:ln w="12700">
                  <a:noFill/>
                </a:ln>
                <a:solidFill>
                  <a:srgbClr val="004F91"/>
                </a:solidFill>
                <a:effectLst/>
                <a:uLnTx/>
                <a:uFillTx/>
                <a:latin typeface="Nexa Bold" panose="02000000000000000000" pitchFamily="2" charset="77"/>
              </a:rPr>
              <a:t>OWN BRANDS</a:t>
            </a:r>
          </a:p>
        </p:txBody>
      </p:sp>
      <p:sp>
        <p:nvSpPr>
          <p:cNvPr id="18" name="CasellaDiTesto 17">
            <a:extLst>
              <a:ext uri="{FF2B5EF4-FFF2-40B4-BE49-F238E27FC236}">
                <a16:creationId xmlns:a16="http://schemas.microsoft.com/office/drawing/2014/main" id="{2F39966D-0FD0-9118-5852-DCD42B7E7322}"/>
              </a:ext>
            </a:extLst>
          </p:cNvPr>
          <p:cNvSpPr txBox="1"/>
          <p:nvPr/>
        </p:nvSpPr>
        <p:spPr>
          <a:xfrm>
            <a:off x="3242033" y="1821557"/>
            <a:ext cx="659001" cy="246221"/>
          </a:xfrm>
          <a:prstGeom prst="rect">
            <a:avLst/>
          </a:prstGeom>
          <a:noFill/>
        </p:spPr>
        <p:txBody>
          <a:bodyPr wrap="square" rtlCol="0">
            <a:spAutoFit/>
          </a:bodyPr>
          <a:lstStyle/>
          <a:p>
            <a:pPr algn="ctr"/>
            <a:r>
              <a:rPr lang="it-IT" sz="1000" b="1" dirty="0">
                <a:solidFill>
                  <a:srgbClr val="005095"/>
                </a:solidFill>
              </a:rPr>
              <a:t>-6%</a:t>
            </a:r>
          </a:p>
        </p:txBody>
      </p:sp>
      <p:sp>
        <p:nvSpPr>
          <p:cNvPr id="19" name="CasellaDiTesto 18">
            <a:extLst>
              <a:ext uri="{FF2B5EF4-FFF2-40B4-BE49-F238E27FC236}">
                <a16:creationId xmlns:a16="http://schemas.microsoft.com/office/drawing/2014/main" id="{77D67954-2589-F09F-6C33-150DBEAD9988}"/>
              </a:ext>
            </a:extLst>
          </p:cNvPr>
          <p:cNvSpPr txBox="1"/>
          <p:nvPr/>
        </p:nvSpPr>
        <p:spPr>
          <a:xfrm>
            <a:off x="2756257" y="5419984"/>
            <a:ext cx="656745" cy="246221"/>
          </a:xfrm>
          <a:prstGeom prst="rect">
            <a:avLst/>
          </a:prstGeom>
          <a:noFill/>
        </p:spPr>
        <p:txBody>
          <a:bodyPr wrap="square" rtlCol="0">
            <a:spAutoFit/>
          </a:bodyPr>
          <a:lstStyle/>
          <a:p>
            <a:pPr algn="ctr"/>
            <a:r>
              <a:rPr lang="it-IT" sz="1000" b="1" dirty="0">
                <a:solidFill>
                  <a:schemeClr val="tx1">
                    <a:lumMod val="50000"/>
                    <a:lumOff val="50000"/>
                  </a:schemeClr>
                </a:solidFill>
              </a:rPr>
              <a:t>1.01%</a:t>
            </a:r>
          </a:p>
        </p:txBody>
      </p:sp>
      <p:sp>
        <p:nvSpPr>
          <p:cNvPr id="20" name="CasellaDiTesto 19">
            <a:extLst>
              <a:ext uri="{FF2B5EF4-FFF2-40B4-BE49-F238E27FC236}">
                <a16:creationId xmlns:a16="http://schemas.microsoft.com/office/drawing/2014/main" id="{FAD22FFA-04C4-2A60-839C-9DE33831FA24}"/>
              </a:ext>
            </a:extLst>
          </p:cNvPr>
          <p:cNvSpPr txBox="1"/>
          <p:nvPr/>
        </p:nvSpPr>
        <p:spPr>
          <a:xfrm>
            <a:off x="3280324" y="5419984"/>
            <a:ext cx="610633" cy="246221"/>
          </a:xfrm>
          <a:prstGeom prst="rect">
            <a:avLst/>
          </a:prstGeom>
          <a:noFill/>
        </p:spPr>
        <p:txBody>
          <a:bodyPr wrap="square" rtlCol="0">
            <a:spAutoFit/>
          </a:bodyPr>
          <a:lstStyle/>
          <a:p>
            <a:pPr algn="ctr"/>
            <a:r>
              <a:rPr lang="it-IT" sz="1000" b="1" dirty="0">
                <a:solidFill>
                  <a:srgbClr val="005095"/>
                </a:solidFill>
              </a:rPr>
              <a:t>1.14%</a:t>
            </a:r>
          </a:p>
        </p:txBody>
      </p:sp>
      <p:sp>
        <p:nvSpPr>
          <p:cNvPr id="21" name="CasellaDiTesto 20">
            <a:extLst>
              <a:ext uri="{FF2B5EF4-FFF2-40B4-BE49-F238E27FC236}">
                <a16:creationId xmlns:a16="http://schemas.microsoft.com/office/drawing/2014/main" id="{41B42FE0-4FE0-F1F7-86A6-00689E8FBFE8}"/>
              </a:ext>
            </a:extLst>
          </p:cNvPr>
          <p:cNvSpPr txBox="1"/>
          <p:nvPr/>
        </p:nvSpPr>
        <p:spPr>
          <a:xfrm>
            <a:off x="2753662" y="3569269"/>
            <a:ext cx="661094" cy="246221"/>
          </a:xfrm>
          <a:prstGeom prst="rect">
            <a:avLst/>
          </a:prstGeom>
          <a:noFill/>
        </p:spPr>
        <p:txBody>
          <a:bodyPr wrap="square" rtlCol="0">
            <a:spAutoFit/>
          </a:bodyPr>
          <a:lstStyle/>
          <a:p>
            <a:pPr algn="ctr"/>
            <a:r>
              <a:rPr lang="it-IT" sz="1000" b="1" dirty="0">
                <a:solidFill>
                  <a:schemeClr val="tx1">
                    <a:lumMod val="50000"/>
                    <a:lumOff val="50000"/>
                  </a:schemeClr>
                </a:solidFill>
              </a:rPr>
              <a:t>2,893.4</a:t>
            </a:r>
          </a:p>
        </p:txBody>
      </p:sp>
      <p:sp>
        <p:nvSpPr>
          <p:cNvPr id="22" name="CasellaDiTesto 21">
            <a:extLst>
              <a:ext uri="{FF2B5EF4-FFF2-40B4-BE49-F238E27FC236}">
                <a16:creationId xmlns:a16="http://schemas.microsoft.com/office/drawing/2014/main" id="{D1291147-767C-3FC8-7A66-F68EF0EB56CE}"/>
              </a:ext>
            </a:extLst>
          </p:cNvPr>
          <p:cNvSpPr txBox="1"/>
          <p:nvPr/>
        </p:nvSpPr>
        <p:spPr>
          <a:xfrm>
            <a:off x="3176549" y="3569269"/>
            <a:ext cx="817343" cy="246221"/>
          </a:xfrm>
          <a:prstGeom prst="rect">
            <a:avLst/>
          </a:prstGeom>
          <a:noFill/>
        </p:spPr>
        <p:txBody>
          <a:bodyPr wrap="square" rtlCol="0">
            <a:spAutoFit/>
          </a:bodyPr>
          <a:lstStyle/>
          <a:p>
            <a:pPr algn="ctr"/>
            <a:r>
              <a:rPr lang="it-IT" sz="1000" b="1" dirty="0">
                <a:solidFill>
                  <a:srgbClr val="005095"/>
                </a:solidFill>
              </a:rPr>
              <a:t>2,722.2</a:t>
            </a:r>
          </a:p>
        </p:txBody>
      </p:sp>
      <p:sp>
        <p:nvSpPr>
          <p:cNvPr id="27" name="CasellaDiTesto 26">
            <a:extLst>
              <a:ext uri="{FF2B5EF4-FFF2-40B4-BE49-F238E27FC236}">
                <a16:creationId xmlns:a16="http://schemas.microsoft.com/office/drawing/2014/main" id="{B61A51DE-3865-828D-8687-0940FD00FD6F}"/>
              </a:ext>
            </a:extLst>
          </p:cNvPr>
          <p:cNvSpPr txBox="1"/>
          <p:nvPr/>
        </p:nvSpPr>
        <p:spPr>
          <a:xfrm>
            <a:off x="5169923" y="2601608"/>
            <a:ext cx="593810" cy="246221"/>
          </a:xfrm>
          <a:prstGeom prst="rect">
            <a:avLst/>
          </a:prstGeom>
          <a:noFill/>
        </p:spPr>
        <p:txBody>
          <a:bodyPr wrap="square" rtlCol="0">
            <a:spAutoFit/>
          </a:bodyPr>
          <a:lstStyle/>
          <a:p>
            <a:pPr algn="ctr"/>
            <a:r>
              <a:rPr lang="it-IT" sz="1000" b="1" dirty="0">
                <a:solidFill>
                  <a:srgbClr val="005095"/>
                </a:solidFill>
              </a:rPr>
              <a:t>+3%</a:t>
            </a:r>
          </a:p>
        </p:txBody>
      </p:sp>
      <p:sp>
        <p:nvSpPr>
          <p:cNvPr id="28" name="CasellaDiTesto 27">
            <a:extLst>
              <a:ext uri="{FF2B5EF4-FFF2-40B4-BE49-F238E27FC236}">
                <a16:creationId xmlns:a16="http://schemas.microsoft.com/office/drawing/2014/main" id="{AC002073-99B8-03CE-9983-4D5B206794A5}"/>
              </a:ext>
            </a:extLst>
          </p:cNvPr>
          <p:cNvSpPr txBox="1"/>
          <p:nvPr/>
        </p:nvSpPr>
        <p:spPr>
          <a:xfrm>
            <a:off x="4646466" y="5419984"/>
            <a:ext cx="660119" cy="246221"/>
          </a:xfrm>
          <a:prstGeom prst="rect">
            <a:avLst/>
          </a:prstGeom>
          <a:noFill/>
        </p:spPr>
        <p:txBody>
          <a:bodyPr wrap="square" rtlCol="0">
            <a:spAutoFit/>
          </a:bodyPr>
          <a:lstStyle/>
          <a:p>
            <a:pPr algn="ctr"/>
            <a:r>
              <a:rPr lang="it-IT" sz="1000" b="1" dirty="0">
                <a:solidFill>
                  <a:schemeClr val="tx1">
                    <a:lumMod val="50000"/>
                    <a:lumOff val="50000"/>
                  </a:schemeClr>
                </a:solidFill>
              </a:rPr>
              <a:t>2.17%</a:t>
            </a:r>
          </a:p>
        </p:txBody>
      </p:sp>
      <p:sp>
        <p:nvSpPr>
          <p:cNvPr id="29" name="CasellaDiTesto 28">
            <a:extLst>
              <a:ext uri="{FF2B5EF4-FFF2-40B4-BE49-F238E27FC236}">
                <a16:creationId xmlns:a16="http://schemas.microsoft.com/office/drawing/2014/main" id="{6A3C9FF9-7D57-8F5A-8E58-EC4CF87DB042}"/>
              </a:ext>
            </a:extLst>
          </p:cNvPr>
          <p:cNvSpPr txBox="1"/>
          <p:nvPr/>
        </p:nvSpPr>
        <p:spPr>
          <a:xfrm>
            <a:off x="5115185" y="5419984"/>
            <a:ext cx="700885" cy="246221"/>
          </a:xfrm>
          <a:prstGeom prst="rect">
            <a:avLst/>
          </a:prstGeom>
          <a:noFill/>
        </p:spPr>
        <p:txBody>
          <a:bodyPr wrap="square" rtlCol="0">
            <a:spAutoFit/>
          </a:bodyPr>
          <a:lstStyle/>
          <a:p>
            <a:pPr algn="ctr"/>
            <a:r>
              <a:rPr lang="it-IT" sz="1000" b="1" dirty="0">
                <a:solidFill>
                  <a:srgbClr val="005095"/>
                </a:solidFill>
              </a:rPr>
              <a:t>2.28%</a:t>
            </a:r>
          </a:p>
        </p:txBody>
      </p:sp>
      <p:sp>
        <p:nvSpPr>
          <p:cNvPr id="30" name="CasellaDiTesto 29">
            <a:extLst>
              <a:ext uri="{FF2B5EF4-FFF2-40B4-BE49-F238E27FC236}">
                <a16:creationId xmlns:a16="http://schemas.microsoft.com/office/drawing/2014/main" id="{70A56D28-99E4-6F0E-278B-95995B2CA7A4}"/>
              </a:ext>
            </a:extLst>
          </p:cNvPr>
          <p:cNvSpPr txBox="1"/>
          <p:nvPr/>
        </p:nvSpPr>
        <p:spPr>
          <a:xfrm>
            <a:off x="4645982" y="3569269"/>
            <a:ext cx="661094" cy="246221"/>
          </a:xfrm>
          <a:prstGeom prst="rect">
            <a:avLst/>
          </a:prstGeom>
          <a:noFill/>
        </p:spPr>
        <p:txBody>
          <a:bodyPr wrap="square" rtlCol="0">
            <a:spAutoFit/>
          </a:bodyPr>
          <a:lstStyle/>
          <a:p>
            <a:pPr algn="ctr"/>
            <a:r>
              <a:rPr lang="it-IT" sz="1000" b="1" dirty="0">
                <a:solidFill>
                  <a:schemeClr val="tx1">
                    <a:lumMod val="50000"/>
                    <a:lumOff val="50000"/>
                  </a:schemeClr>
                </a:solidFill>
              </a:rPr>
              <a:t>978.4</a:t>
            </a:r>
          </a:p>
        </p:txBody>
      </p:sp>
      <p:sp>
        <p:nvSpPr>
          <p:cNvPr id="31" name="CasellaDiTesto 30">
            <a:extLst>
              <a:ext uri="{FF2B5EF4-FFF2-40B4-BE49-F238E27FC236}">
                <a16:creationId xmlns:a16="http://schemas.microsoft.com/office/drawing/2014/main" id="{933C2A8B-2E49-8B0D-1AE5-4BF138271A82}"/>
              </a:ext>
            </a:extLst>
          </p:cNvPr>
          <p:cNvSpPr txBox="1"/>
          <p:nvPr/>
        </p:nvSpPr>
        <p:spPr>
          <a:xfrm>
            <a:off x="5120796" y="3569269"/>
            <a:ext cx="661094" cy="246221"/>
          </a:xfrm>
          <a:prstGeom prst="rect">
            <a:avLst/>
          </a:prstGeom>
          <a:noFill/>
        </p:spPr>
        <p:txBody>
          <a:bodyPr wrap="square" rtlCol="0">
            <a:spAutoFit/>
          </a:bodyPr>
          <a:lstStyle/>
          <a:p>
            <a:pPr algn="ctr"/>
            <a:r>
              <a:rPr lang="it-IT" sz="1000" b="1" dirty="0">
                <a:solidFill>
                  <a:srgbClr val="005095"/>
                </a:solidFill>
              </a:rPr>
              <a:t>1,003.5</a:t>
            </a:r>
          </a:p>
        </p:txBody>
      </p:sp>
      <p:sp>
        <p:nvSpPr>
          <p:cNvPr id="35" name="CasellaDiTesto 34">
            <a:extLst>
              <a:ext uri="{FF2B5EF4-FFF2-40B4-BE49-F238E27FC236}">
                <a16:creationId xmlns:a16="http://schemas.microsoft.com/office/drawing/2014/main" id="{86743EEB-2518-5853-91AA-F9685BD5CA00}"/>
              </a:ext>
            </a:extLst>
          </p:cNvPr>
          <p:cNvSpPr txBox="1"/>
          <p:nvPr/>
        </p:nvSpPr>
        <p:spPr>
          <a:xfrm>
            <a:off x="6938405" y="2762845"/>
            <a:ext cx="485023" cy="246221"/>
          </a:xfrm>
          <a:prstGeom prst="rect">
            <a:avLst/>
          </a:prstGeom>
          <a:noFill/>
        </p:spPr>
        <p:txBody>
          <a:bodyPr wrap="square" rtlCol="0">
            <a:spAutoFit/>
          </a:bodyPr>
          <a:lstStyle/>
          <a:p>
            <a:pPr algn="ctr"/>
            <a:r>
              <a:rPr lang="it-IT" sz="1000" b="1" dirty="0">
                <a:solidFill>
                  <a:srgbClr val="005095"/>
                </a:solidFill>
              </a:rPr>
              <a:t>+19%</a:t>
            </a:r>
          </a:p>
        </p:txBody>
      </p:sp>
      <p:sp>
        <p:nvSpPr>
          <p:cNvPr id="36" name="CasellaDiTesto 35">
            <a:extLst>
              <a:ext uri="{FF2B5EF4-FFF2-40B4-BE49-F238E27FC236}">
                <a16:creationId xmlns:a16="http://schemas.microsoft.com/office/drawing/2014/main" id="{BD0FA5BD-944F-0298-0876-F1842CF750A4}"/>
              </a:ext>
            </a:extLst>
          </p:cNvPr>
          <p:cNvSpPr txBox="1"/>
          <p:nvPr/>
        </p:nvSpPr>
        <p:spPr>
          <a:xfrm>
            <a:off x="6377884" y="5419984"/>
            <a:ext cx="598375" cy="246221"/>
          </a:xfrm>
          <a:prstGeom prst="rect">
            <a:avLst/>
          </a:prstGeom>
          <a:noFill/>
        </p:spPr>
        <p:txBody>
          <a:bodyPr wrap="square" rtlCol="0">
            <a:spAutoFit/>
          </a:bodyPr>
          <a:lstStyle/>
          <a:p>
            <a:pPr algn="ctr"/>
            <a:r>
              <a:rPr lang="it-IT" sz="1000" b="1" dirty="0">
                <a:solidFill>
                  <a:schemeClr val="tx1">
                    <a:lumMod val="50000"/>
                    <a:lumOff val="50000"/>
                  </a:schemeClr>
                </a:solidFill>
              </a:rPr>
              <a:t>3.36%</a:t>
            </a:r>
          </a:p>
        </p:txBody>
      </p:sp>
      <p:sp>
        <p:nvSpPr>
          <p:cNvPr id="37" name="CasellaDiTesto 36">
            <a:extLst>
              <a:ext uri="{FF2B5EF4-FFF2-40B4-BE49-F238E27FC236}">
                <a16:creationId xmlns:a16="http://schemas.microsoft.com/office/drawing/2014/main" id="{EDF096B1-08CD-7E61-F906-1DADC8FA3DC0}"/>
              </a:ext>
            </a:extLst>
          </p:cNvPr>
          <p:cNvSpPr txBox="1"/>
          <p:nvPr/>
        </p:nvSpPr>
        <p:spPr>
          <a:xfrm>
            <a:off x="6757673" y="5419984"/>
            <a:ext cx="819003" cy="246221"/>
          </a:xfrm>
          <a:prstGeom prst="rect">
            <a:avLst/>
          </a:prstGeom>
          <a:noFill/>
        </p:spPr>
        <p:txBody>
          <a:bodyPr wrap="square" rtlCol="0">
            <a:spAutoFit/>
          </a:bodyPr>
          <a:lstStyle/>
          <a:p>
            <a:pPr algn="ctr"/>
            <a:r>
              <a:rPr lang="it-IT" sz="1000" b="1" dirty="0">
                <a:solidFill>
                  <a:srgbClr val="005095"/>
                </a:solidFill>
              </a:rPr>
              <a:t>3.61%</a:t>
            </a:r>
          </a:p>
        </p:txBody>
      </p:sp>
      <p:sp>
        <p:nvSpPr>
          <p:cNvPr id="38" name="CasellaDiTesto 37">
            <a:extLst>
              <a:ext uri="{FF2B5EF4-FFF2-40B4-BE49-F238E27FC236}">
                <a16:creationId xmlns:a16="http://schemas.microsoft.com/office/drawing/2014/main" id="{1CF71C4C-2266-02BC-5CEB-90FE45C7270A}"/>
              </a:ext>
            </a:extLst>
          </p:cNvPr>
          <p:cNvSpPr txBox="1"/>
          <p:nvPr/>
        </p:nvSpPr>
        <p:spPr>
          <a:xfrm>
            <a:off x="6346524" y="3569269"/>
            <a:ext cx="661094" cy="246221"/>
          </a:xfrm>
          <a:prstGeom prst="rect">
            <a:avLst/>
          </a:prstGeom>
          <a:noFill/>
        </p:spPr>
        <p:txBody>
          <a:bodyPr wrap="square" rtlCol="0">
            <a:spAutoFit/>
          </a:bodyPr>
          <a:lstStyle/>
          <a:p>
            <a:pPr algn="ctr"/>
            <a:r>
              <a:rPr lang="it-IT" sz="1000" b="1" dirty="0">
                <a:solidFill>
                  <a:schemeClr val="tx1">
                    <a:lumMod val="50000"/>
                    <a:lumOff val="50000"/>
                  </a:schemeClr>
                </a:solidFill>
              </a:rPr>
              <a:t>741.8</a:t>
            </a:r>
          </a:p>
        </p:txBody>
      </p:sp>
      <p:sp>
        <p:nvSpPr>
          <p:cNvPr id="39" name="CasellaDiTesto 38">
            <a:extLst>
              <a:ext uri="{FF2B5EF4-FFF2-40B4-BE49-F238E27FC236}">
                <a16:creationId xmlns:a16="http://schemas.microsoft.com/office/drawing/2014/main" id="{CB87BAF1-3E53-B52C-1400-66EEB6052C1B}"/>
              </a:ext>
            </a:extLst>
          </p:cNvPr>
          <p:cNvSpPr txBox="1"/>
          <p:nvPr/>
        </p:nvSpPr>
        <p:spPr>
          <a:xfrm>
            <a:off x="6836627" y="3569269"/>
            <a:ext cx="661094" cy="246221"/>
          </a:xfrm>
          <a:prstGeom prst="rect">
            <a:avLst/>
          </a:prstGeom>
          <a:noFill/>
        </p:spPr>
        <p:txBody>
          <a:bodyPr wrap="square" rtlCol="0">
            <a:spAutoFit/>
          </a:bodyPr>
          <a:lstStyle/>
          <a:p>
            <a:pPr algn="ctr"/>
            <a:r>
              <a:rPr lang="it-IT" sz="1000" b="1" dirty="0">
                <a:solidFill>
                  <a:srgbClr val="005095"/>
                </a:solidFill>
              </a:rPr>
              <a:t>882.8</a:t>
            </a:r>
          </a:p>
        </p:txBody>
      </p:sp>
      <p:sp>
        <p:nvSpPr>
          <p:cNvPr id="44" name="CasellaDiTesto 43">
            <a:extLst>
              <a:ext uri="{FF2B5EF4-FFF2-40B4-BE49-F238E27FC236}">
                <a16:creationId xmlns:a16="http://schemas.microsoft.com/office/drawing/2014/main" id="{F432FB8D-1F93-E0AF-2628-82B13A3F4311}"/>
              </a:ext>
            </a:extLst>
          </p:cNvPr>
          <p:cNvSpPr txBox="1"/>
          <p:nvPr/>
        </p:nvSpPr>
        <p:spPr>
          <a:xfrm>
            <a:off x="8737270" y="3215376"/>
            <a:ext cx="485023" cy="246221"/>
          </a:xfrm>
          <a:prstGeom prst="rect">
            <a:avLst/>
          </a:prstGeom>
          <a:noFill/>
        </p:spPr>
        <p:txBody>
          <a:bodyPr wrap="square" rtlCol="0">
            <a:spAutoFit/>
          </a:bodyPr>
          <a:lstStyle/>
          <a:p>
            <a:pPr algn="ctr"/>
            <a:r>
              <a:rPr lang="it-IT" sz="1000" b="1" dirty="0">
                <a:solidFill>
                  <a:srgbClr val="005095"/>
                </a:solidFill>
              </a:rPr>
              <a:t>+40%</a:t>
            </a:r>
          </a:p>
        </p:txBody>
      </p:sp>
      <p:sp>
        <p:nvSpPr>
          <p:cNvPr id="45" name="CasellaDiTesto 44">
            <a:extLst>
              <a:ext uri="{FF2B5EF4-FFF2-40B4-BE49-F238E27FC236}">
                <a16:creationId xmlns:a16="http://schemas.microsoft.com/office/drawing/2014/main" id="{76C5788E-0028-6AD0-6387-42D2E29BF8F5}"/>
              </a:ext>
            </a:extLst>
          </p:cNvPr>
          <p:cNvSpPr txBox="1"/>
          <p:nvPr/>
        </p:nvSpPr>
        <p:spPr>
          <a:xfrm>
            <a:off x="8171955" y="5419984"/>
            <a:ext cx="601508" cy="246221"/>
          </a:xfrm>
          <a:prstGeom prst="rect">
            <a:avLst/>
          </a:prstGeom>
          <a:noFill/>
        </p:spPr>
        <p:txBody>
          <a:bodyPr wrap="square" rtlCol="0">
            <a:spAutoFit/>
          </a:bodyPr>
          <a:lstStyle/>
          <a:p>
            <a:pPr algn="ctr"/>
            <a:r>
              <a:rPr lang="it-IT" sz="1000" b="1" dirty="0">
                <a:solidFill>
                  <a:schemeClr val="tx1">
                    <a:lumMod val="50000"/>
                    <a:lumOff val="50000"/>
                  </a:schemeClr>
                </a:solidFill>
              </a:rPr>
              <a:t>50.81%</a:t>
            </a:r>
          </a:p>
        </p:txBody>
      </p:sp>
      <p:sp>
        <p:nvSpPr>
          <p:cNvPr id="46" name="CasellaDiTesto 45">
            <a:extLst>
              <a:ext uri="{FF2B5EF4-FFF2-40B4-BE49-F238E27FC236}">
                <a16:creationId xmlns:a16="http://schemas.microsoft.com/office/drawing/2014/main" id="{3E8BA03B-92B1-7628-D2A6-9F5AC0396C56}"/>
              </a:ext>
            </a:extLst>
          </p:cNvPr>
          <p:cNvSpPr txBox="1"/>
          <p:nvPr/>
        </p:nvSpPr>
        <p:spPr>
          <a:xfrm>
            <a:off x="8679027" y="5419984"/>
            <a:ext cx="601508" cy="246221"/>
          </a:xfrm>
          <a:prstGeom prst="rect">
            <a:avLst/>
          </a:prstGeom>
          <a:noFill/>
        </p:spPr>
        <p:txBody>
          <a:bodyPr wrap="square" rtlCol="0">
            <a:spAutoFit/>
          </a:bodyPr>
          <a:lstStyle/>
          <a:p>
            <a:pPr algn="ctr"/>
            <a:r>
              <a:rPr lang="it-IT" sz="1000" b="1" dirty="0">
                <a:solidFill>
                  <a:srgbClr val="005095"/>
                </a:solidFill>
              </a:rPr>
              <a:t>36.99%</a:t>
            </a:r>
          </a:p>
        </p:txBody>
      </p:sp>
      <p:sp>
        <p:nvSpPr>
          <p:cNvPr id="47" name="CasellaDiTesto 46">
            <a:extLst>
              <a:ext uri="{FF2B5EF4-FFF2-40B4-BE49-F238E27FC236}">
                <a16:creationId xmlns:a16="http://schemas.microsoft.com/office/drawing/2014/main" id="{EB73AA9E-411B-51CC-12C7-CC00177AC57F}"/>
              </a:ext>
            </a:extLst>
          </p:cNvPr>
          <p:cNvSpPr txBox="1"/>
          <p:nvPr/>
        </p:nvSpPr>
        <p:spPr>
          <a:xfrm>
            <a:off x="8142162" y="3569269"/>
            <a:ext cx="661094" cy="246221"/>
          </a:xfrm>
          <a:prstGeom prst="rect">
            <a:avLst/>
          </a:prstGeom>
          <a:noFill/>
        </p:spPr>
        <p:txBody>
          <a:bodyPr wrap="square" rtlCol="0">
            <a:spAutoFit/>
          </a:bodyPr>
          <a:lstStyle/>
          <a:p>
            <a:pPr algn="ctr"/>
            <a:r>
              <a:rPr lang="it-IT" sz="1000" b="1" dirty="0">
                <a:solidFill>
                  <a:schemeClr val="tx1">
                    <a:lumMod val="50000"/>
                    <a:lumOff val="50000"/>
                  </a:schemeClr>
                </a:solidFill>
              </a:rPr>
              <a:t>12.4</a:t>
            </a:r>
          </a:p>
        </p:txBody>
      </p:sp>
      <p:sp>
        <p:nvSpPr>
          <p:cNvPr id="48" name="CasellaDiTesto 47">
            <a:extLst>
              <a:ext uri="{FF2B5EF4-FFF2-40B4-BE49-F238E27FC236}">
                <a16:creationId xmlns:a16="http://schemas.microsoft.com/office/drawing/2014/main" id="{612A963C-1DD6-915B-3672-7FF41A08FDF3}"/>
              </a:ext>
            </a:extLst>
          </p:cNvPr>
          <p:cNvSpPr txBox="1"/>
          <p:nvPr/>
        </p:nvSpPr>
        <p:spPr>
          <a:xfrm>
            <a:off x="8649234" y="3569269"/>
            <a:ext cx="661094" cy="246221"/>
          </a:xfrm>
          <a:prstGeom prst="rect">
            <a:avLst/>
          </a:prstGeom>
          <a:noFill/>
        </p:spPr>
        <p:txBody>
          <a:bodyPr wrap="square" rtlCol="0">
            <a:spAutoFit/>
          </a:bodyPr>
          <a:lstStyle/>
          <a:p>
            <a:pPr algn="ctr"/>
            <a:r>
              <a:rPr lang="it-IT" sz="1000" b="1" dirty="0">
                <a:solidFill>
                  <a:srgbClr val="005095"/>
                </a:solidFill>
              </a:rPr>
              <a:t>17.3</a:t>
            </a:r>
          </a:p>
        </p:txBody>
      </p:sp>
      <p:sp>
        <p:nvSpPr>
          <p:cNvPr id="53" name="CasellaDiTesto 52">
            <a:extLst>
              <a:ext uri="{FF2B5EF4-FFF2-40B4-BE49-F238E27FC236}">
                <a16:creationId xmlns:a16="http://schemas.microsoft.com/office/drawing/2014/main" id="{B195B42A-C092-FB43-A717-B471665471CF}"/>
              </a:ext>
            </a:extLst>
          </p:cNvPr>
          <p:cNvSpPr txBox="1"/>
          <p:nvPr/>
        </p:nvSpPr>
        <p:spPr>
          <a:xfrm>
            <a:off x="10441091" y="3191559"/>
            <a:ext cx="485023" cy="246221"/>
          </a:xfrm>
          <a:prstGeom prst="rect">
            <a:avLst/>
          </a:prstGeom>
          <a:noFill/>
        </p:spPr>
        <p:txBody>
          <a:bodyPr wrap="square" rtlCol="0">
            <a:spAutoFit/>
          </a:bodyPr>
          <a:lstStyle/>
          <a:p>
            <a:pPr algn="ctr"/>
            <a:r>
              <a:rPr lang="it-IT" sz="1000" b="1" dirty="0">
                <a:solidFill>
                  <a:srgbClr val="005095"/>
                </a:solidFill>
              </a:rPr>
              <a:t>-10%</a:t>
            </a:r>
          </a:p>
        </p:txBody>
      </p:sp>
      <p:sp>
        <p:nvSpPr>
          <p:cNvPr id="54" name="CasellaDiTesto 53">
            <a:extLst>
              <a:ext uri="{FF2B5EF4-FFF2-40B4-BE49-F238E27FC236}">
                <a16:creationId xmlns:a16="http://schemas.microsoft.com/office/drawing/2014/main" id="{ED05D083-50B0-6BC2-8CD1-24A1BD0EBA2F}"/>
              </a:ext>
            </a:extLst>
          </p:cNvPr>
          <p:cNvSpPr txBox="1"/>
          <p:nvPr/>
        </p:nvSpPr>
        <p:spPr>
          <a:xfrm>
            <a:off x="9894967" y="5419984"/>
            <a:ext cx="593433" cy="246221"/>
          </a:xfrm>
          <a:prstGeom prst="rect">
            <a:avLst/>
          </a:prstGeom>
          <a:noFill/>
        </p:spPr>
        <p:txBody>
          <a:bodyPr wrap="square" rtlCol="0">
            <a:spAutoFit/>
          </a:bodyPr>
          <a:lstStyle/>
          <a:p>
            <a:pPr algn="ctr"/>
            <a:r>
              <a:rPr lang="it-IT" sz="1000" b="1" dirty="0">
                <a:solidFill>
                  <a:schemeClr val="tx1">
                    <a:lumMod val="50000"/>
                    <a:lumOff val="50000"/>
                  </a:schemeClr>
                </a:solidFill>
              </a:rPr>
              <a:t>6.78%</a:t>
            </a:r>
          </a:p>
        </p:txBody>
      </p:sp>
      <p:sp>
        <p:nvSpPr>
          <p:cNvPr id="55" name="CasellaDiTesto 54">
            <a:extLst>
              <a:ext uri="{FF2B5EF4-FFF2-40B4-BE49-F238E27FC236}">
                <a16:creationId xmlns:a16="http://schemas.microsoft.com/office/drawing/2014/main" id="{BF6C7C2F-AA18-37FB-2B7D-3EB96BB29558}"/>
              </a:ext>
            </a:extLst>
          </p:cNvPr>
          <p:cNvSpPr txBox="1"/>
          <p:nvPr/>
        </p:nvSpPr>
        <p:spPr>
          <a:xfrm>
            <a:off x="10344866" y="5419984"/>
            <a:ext cx="679202" cy="246221"/>
          </a:xfrm>
          <a:prstGeom prst="rect">
            <a:avLst/>
          </a:prstGeom>
          <a:noFill/>
        </p:spPr>
        <p:txBody>
          <a:bodyPr wrap="square" rtlCol="0">
            <a:spAutoFit/>
          </a:bodyPr>
          <a:lstStyle/>
          <a:p>
            <a:pPr algn="ctr"/>
            <a:r>
              <a:rPr lang="it-IT" sz="1000" b="1" dirty="0">
                <a:solidFill>
                  <a:srgbClr val="005095"/>
                </a:solidFill>
              </a:rPr>
              <a:t>-2.40%</a:t>
            </a:r>
          </a:p>
        </p:txBody>
      </p:sp>
      <p:sp>
        <p:nvSpPr>
          <p:cNvPr id="56" name="CasellaDiTesto 55">
            <a:extLst>
              <a:ext uri="{FF2B5EF4-FFF2-40B4-BE49-F238E27FC236}">
                <a16:creationId xmlns:a16="http://schemas.microsoft.com/office/drawing/2014/main" id="{4A482EF0-97BE-084B-35B5-BCBEACCF29E2}"/>
              </a:ext>
            </a:extLst>
          </p:cNvPr>
          <p:cNvSpPr txBox="1"/>
          <p:nvPr/>
        </p:nvSpPr>
        <p:spPr>
          <a:xfrm>
            <a:off x="9861136" y="3569269"/>
            <a:ext cx="661094" cy="246221"/>
          </a:xfrm>
          <a:prstGeom prst="rect">
            <a:avLst/>
          </a:prstGeom>
          <a:noFill/>
        </p:spPr>
        <p:txBody>
          <a:bodyPr wrap="square" rtlCol="0">
            <a:spAutoFit/>
          </a:bodyPr>
          <a:lstStyle/>
          <a:p>
            <a:pPr algn="ctr"/>
            <a:r>
              <a:rPr lang="it-IT" sz="1000" b="1" dirty="0">
                <a:solidFill>
                  <a:schemeClr val="tx1">
                    <a:lumMod val="50000"/>
                    <a:lumOff val="50000"/>
                  </a:schemeClr>
                </a:solidFill>
              </a:rPr>
              <a:t>64.9</a:t>
            </a:r>
          </a:p>
        </p:txBody>
      </p:sp>
      <p:sp>
        <p:nvSpPr>
          <p:cNvPr id="57" name="CasellaDiTesto 56">
            <a:extLst>
              <a:ext uri="{FF2B5EF4-FFF2-40B4-BE49-F238E27FC236}">
                <a16:creationId xmlns:a16="http://schemas.microsoft.com/office/drawing/2014/main" id="{330E8D55-8C88-EBF2-69DD-D30F70C28BC2}"/>
              </a:ext>
            </a:extLst>
          </p:cNvPr>
          <p:cNvSpPr txBox="1"/>
          <p:nvPr/>
        </p:nvSpPr>
        <p:spPr>
          <a:xfrm>
            <a:off x="10353920" y="3569269"/>
            <a:ext cx="661094" cy="246221"/>
          </a:xfrm>
          <a:prstGeom prst="rect">
            <a:avLst/>
          </a:prstGeom>
          <a:noFill/>
        </p:spPr>
        <p:txBody>
          <a:bodyPr wrap="square" rtlCol="0">
            <a:spAutoFit/>
          </a:bodyPr>
          <a:lstStyle/>
          <a:p>
            <a:pPr algn="ctr"/>
            <a:r>
              <a:rPr lang="it-IT" sz="1000" b="1" dirty="0">
                <a:solidFill>
                  <a:srgbClr val="005095"/>
                </a:solidFill>
              </a:rPr>
              <a:t>58.4</a:t>
            </a:r>
          </a:p>
        </p:txBody>
      </p:sp>
      <p:sp>
        <p:nvSpPr>
          <p:cNvPr id="60" name="CasellaDiTesto 59">
            <a:extLst>
              <a:ext uri="{FF2B5EF4-FFF2-40B4-BE49-F238E27FC236}">
                <a16:creationId xmlns:a16="http://schemas.microsoft.com/office/drawing/2014/main" id="{17C8F37B-4118-6792-5B93-912391612F06}"/>
              </a:ext>
            </a:extLst>
          </p:cNvPr>
          <p:cNvSpPr txBox="1"/>
          <p:nvPr/>
        </p:nvSpPr>
        <p:spPr>
          <a:xfrm>
            <a:off x="4299764" y="1578496"/>
            <a:ext cx="184467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u="none" strike="noStrike" kern="1200" cap="none" spc="0" normalizeH="0" baseline="0" noProof="0" dirty="0">
                <a:ln w="12700">
                  <a:noFill/>
                </a:ln>
                <a:solidFill>
                  <a:srgbClr val="004F91"/>
                </a:solidFill>
                <a:effectLst/>
                <a:uLnTx/>
                <a:uFillTx/>
                <a:latin typeface="Nexa Bold" panose="02000000000000000000" pitchFamily="2" charset="77"/>
              </a:rPr>
              <a:t>DEVICES</a:t>
            </a:r>
          </a:p>
        </p:txBody>
      </p:sp>
      <p:grpSp>
        <p:nvGrpSpPr>
          <p:cNvPr id="87" name="Gruppo 86">
            <a:extLst>
              <a:ext uri="{FF2B5EF4-FFF2-40B4-BE49-F238E27FC236}">
                <a16:creationId xmlns:a16="http://schemas.microsoft.com/office/drawing/2014/main" id="{65A68C77-B9EA-8FFB-B69A-34F947A4D7EA}"/>
              </a:ext>
            </a:extLst>
          </p:cNvPr>
          <p:cNvGrpSpPr/>
          <p:nvPr/>
        </p:nvGrpSpPr>
        <p:grpSpPr>
          <a:xfrm>
            <a:off x="655215" y="998831"/>
            <a:ext cx="1554656" cy="770805"/>
            <a:chOff x="811562" y="832750"/>
            <a:chExt cx="1554656" cy="770805"/>
          </a:xfrm>
        </p:grpSpPr>
        <p:sp>
          <p:nvSpPr>
            <p:cNvPr id="84" name="Rettangolo 83">
              <a:extLst>
                <a:ext uri="{FF2B5EF4-FFF2-40B4-BE49-F238E27FC236}">
                  <a16:creationId xmlns:a16="http://schemas.microsoft.com/office/drawing/2014/main" id="{8393E825-FE86-FC83-89F1-70FC4E8AEFF9}"/>
                </a:ext>
              </a:extLst>
            </p:cNvPr>
            <p:cNvSpPr/>
            <p:nvPr/>
          </p:nvSpPr>
          <p:spPr>
            <a:xfrm>
              <a:off x="811562" y="832750"/>
              <a:ext cx="1554656" cy="77080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asellaDiTesto 4">
              <a:extLst>
                <a:ext uri="{FF2B5EF4-FFF2-40B4-BE49-F238E27FC236}">
                  <a16:creationId xmlns:a16="http://schemas.microsoft.com/office/drawing/2014/main" id="{2EB944DA-B7AC-195C-0172-CD054310E7FB}"/>
                </a:ext>
              </a:extLst>
            </p:cNvPr>
            <p:cNvSpPr txBox="1"/>
            <p:nvPr/>
          </p:nvSpPr>
          <p:spPr>
            <a:xfrm>
              <a:off x="1344864" y="923336"/>
              <a:ext cx="789787" cy="276999"/>
            </a:xfrm>
            <a:prstGeom prst="rect">
              <a:avLst/>
            </a:prstGeom>
            <a:noFill/>
          </p:spPr>
          <p:txBody>
            <a:bodyPr wrap="square" rtlCol="0">
              <a:spAutoFit/>
            </a:bodyPr>
            <a:lstStyle/>
            <a:p>
              <a:r>
                <a:rPr lang="it-IT" sz="1200" b="1" dirty="0"/>
                <a:t>2022</a:t>
              </a:r>
            </a:p>
          </p:txBody>
        </p:sp>
        <p:sp>
          <p:nvSpPr>
            <p:cNvPr id="6" name="CasellaDiTesto 5">
              <a:extLst>
                <a:ext uri="{FF2B5EF4-FFF2-40B4-BE49-F238E27FC236}">
                  <a16:creationId xmlns:a16="http://schemas.microsoft.com/office/drawing/2014/main" id="{74074510-4BBB-0678-C973-52228D3125A2}"/>
                </a:ext>
              </a:extLst>
            </p:cNvPr>
            <p:cNvSpPr txBox="1"/>
            <p:nvPr/>
          </p:nvSpPr>
          <p:spPr>
            <a:xfrm>
              <a:off x="1344864" y="1244117"/>
              <a:ext cx="789787" cy="276999"/>
            </a:xfrm>
            <a:prstGeom prst="rect">
              <a:avLst/>
            </a:prstGeom>
            <a:noFill/>
          </p:spPr>
          <p:txBody>
            <a:bodyPr wrap="square" rtlCol="0">
              <a:spAutoFit/>
            </a:bodyPr>
            <a:lstStyle/>
            <a:p>
              <a:r>
                <a:rPr lang="it-IT" sz="1200" b="1" dirty="0"/>
                <a:t>2021</a:t>
              </a:r>
            </a:p>
          </p:txBody>
        </p:sp>
        <p:sp>
          <p:nvSpPr>
            <p:cNvPr id="61" name="Rettangolo 60">
              <a:extLst>
                <a:ext uri="{FF2B5EF4-FFF2-40B4-BE49-F238E27FC236}">
                  <a16:creationId xmlns:a16="http://schemas.microsoft.com/office/drawing/2014/main" id="{4C8060D9-F508-BD3C-3E3D-45569F2B2EE4}"/>
                </a:ext>
              </a:extLst>
            </p:cNvPr>
            <p:cNvSpPr/>
            <p:nvPr/>
          </p:nvSpPr>
          <p:spPr>
            <a:xfrm>
              <a:off x="1210537" y="985960"/>
              <a:ext cx="151751" cy="151751"/>
            </a:xfrm>
            <a:prstGeom prst="rect">
              <a:avLst/>
            </a:prstGeom>
            <a:solidFill>
              <a:srgbClr val="005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8F041F38-194A-AE04-61F6-99742B6B4FE0}"/>
                </a:ext>
              </a:extLst>
            </p:cNvPr>
            <p:cNvSpPr/>
            <p:nvPr/>
          </p:nvSpPr>
          <p:spPr>
            <a:xfrm>
              <a:off x="1210537" y="1306741"/>
              <a:ext cx="151751" cy="1517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3" name="Immagine 62">
            <a:extLst>
              <a:ext uri="{FF2B5EF4-FFF2-40B4-BE49-F238E27FC236}">
                <a16:creationId xmlns:a16="http://schemas.microsoft.com/office/drawing/2014/main" id="{F11CB1A5-EE6F-CD71-6BE0-E9AED180DB95}"/>
              </a:ext>
            </a:extLst>
          </p:cNvPr>
          <p:cNvPicPr>
            <a:picLocks noChangeAspect="1"/>
          </p:cNvPicPr>
          <p:nvPr/>
        </p:nvPicPr>
        <p:blipFill>
          <a:blip r:embed="rId2"/>
          <a:stretch>
            <a:fillRect/>
          </a:stretch>
        </p:blipFill>
        <p:spPr>
          <a:xfrm>
            <a:off x="6607875" y="946085"/>
            <a:ext cx="662627" cy="590459"/>
          </a:xfrm>
          <a:prstGeom prst="rect">
            <a:avLst/>
          </a:prstGeom>
        </p:spPr>
      </p:pic>
      <p:pic>
        <p:nvPicPr>
          <p:cNvPr id="64" name="Immagine 63">
            <a:extLst>
              <a:ext uri="{FF2B5EF4-FFF2-40B4-BE49-F238E27FC236}">
                <a16:creationId xmlns:a16="http://schemas.microsoft.com/office/drawing/2014/main" id="{46FCDAD2-0F86-CBC4-F289-12C0294F7724}"/>
              </a:ext>
            </a:extLst>
          </p:cNvPr>
          <p:cNvPicPr>
            <a:picLocks noChangeAspect="1"/>
          </p:cNvPicPr>
          <p:nvPr/>
        </p:nvPicPr>
        <p:blipFill>
          <a:blip r:embed="rId3"/>
          <a:stretch>
            <a:fillRect/>
          </a:stretch>
        </p:blipFill>
        <p:spPr>
          <a:xfrm>
            <a:off x="8312618" y="1021532"/>
            <a:ext cx="806961" cy="439564"/>
          </a:xfrm>
          <a:prstGeom prst="rect">
            <a:avLst/>
          </a:prstGeom>
        </p:spPr>
      </p:pic>
      <p:grpSp>
        <p:nvGrpSpPr>
          <p:cNvPr id="65" name="Gruppo 64">
            <a:extLst>
              <a:ext uri="{FF2B5EF4-FFF2-40B4-BE49-F238E27FC236}">
                <a16:creationId xmlns:a16="http://schemas.microsoft.com/office/drawing/2014/main" id="{ABFFBAC3-C5E9-A004-9A90-B357FDE0FCC4}"/>
              </a:ext>
            </a:extLst>
          </p:cNvPr>
          <p:cNvGrpSpPr/>
          <p:nvPr/>
        </p:nvGrpSpPr>
        <p:grpSpPr>
          <a:xfrm>
            <a:off x="510288" y="2209602"/>
            <a:ext cx="1844511" cy="1406439"/>
            <a:chOff x="437328" y="2433998"/>
            <a:chExt cx="1844511" cy="1406439"/>
          </a:xfrm>
        </p:grpSpPr>
        <p:sp>
          <p:nvSpPr>
            <p:cNvPr id="66" name="CasellaDiTesto 65">
              <a:extLst>
                <a:ext uri="{FF2B5EF4-FFF2-40B4-BE49-F238E27FC236}">
                  <a16:creationId xmlns:a16="http://schemas.microsoft.com/office/drawing/2014/main" id="{1F2FC0FF-2809-24CF-0B7E-4AF34823E5FF}"/>
                </a:ext>
              </a:extLst>
            </p:cNvPr>
            <p:cNvSpPr txBox="1"/>
            <p:nvPr/>
          </p:nvSpPr>
          <p:spPr>
            <a:xfrm>
              <a:off x="437328" y="3532660"/>
              <a:ext cx="1844511" cy="307777"/>
            </a:xfrm>
            <a:prstGeom prst="rect">
              <a:avLst/>
            </a:prstGeom>
            <a:noFill/>
          </p:spPr>
          <p:txBody>
            <a:bodyPr wrap="square">
              <a:spAutoFit/>
            </a:bodyPr>
            <a:lstStyle/>
            <a:p>
              <a:pPr algn="ct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REVENUE</a:t>
              </a:r>
              <a:endParaRPr lang="it-IT" sz="1400" dirty="0"/>
            </a:p>
          </p:txBody>
        </p:sp>
        <p:pic>
          <p:nvPicPr>
            <p:cNvPr id="67" name="Immagine 66">
              <a:extLst>
                <a:ext uri="{FF2B5EF4-FFF2-40B4-BE49-F238E27FC236}">
                  <a16:creationId xmlns:a16="http://schemas.microsoft.com/office/drawing/2014/main" id="{773C7287-FAB1-D958-454C-5C6751A203DC}"/>
                </a:ext>
              </a:extLst>
            </p:cNvPr>
            <p:cNvPicPr>
              <a:picLocks noChangeAspect="1"/>
            </p:cNvPicPr>
            <p:nvPr/>
          </p:nvPicPr>
          <p:blipFill>
            <a:blip r:embed="rId4"/>
            <a:stretch>
              <a:fillRect/>
            </a:stretch>
          </p:blipFill>
          <p:spPr>
            <a:xfrm>
              <a:off x="822640" y="2433998"/>
              <a:ext cx="1073886" cy="1073886"/>
            </a:xfrm>
            <a:prstGeom prst="rect">
              <a:avLst/>
            </a:prstGeom>
          </p:spPr>
        </p:pic>
      </p:grpSp>
      <p:grpSp>
        <p:nvGrpSpPr>
          <p:cNvPr id="68" name="Gruppo 67">
            <a:extLst>
              <a:ext uri="{FF2B5EF4-FFF2-40B4-BE49-F238E27FC236}">
                <a16:creationId xmlns:a16="http://schemas.microsoft.com/office/drawing/2014/main" id="{973266AB-E3EE-97FD-D205-CBCFB00F6A7F}"/>
              </a:ext>
            </a:extLst>
          </p:cNvPr>
          <p:cNvGrpSpPr/>
          <p:nvPr/>
        </p:nvGrpSpPr>
        <p:grpSpPr>
          <a:xfrm>
            <a:off x="510288" y="4081299"/>
            <a:ext cx="1844511" cy="1406591"/>
            <a:chOff x="437328" y="4381778"/>
            <a:chExt cx="1844511" cy="1406591"/>
          </a:xfrm>
        </p:grpSpPr>
        <p:sp>
          <p:nvSpPr>
            <p:cNvPr id="69" name="CasellaDiTesto 68">
              <a:extLst>
                <a:ext uri="{FF2B5EF4-FFF2-40B4-BE49-F238E27FC236}">
                  <a16:creationId xmlns:a16="http://schemas.microsoft.com/office/drawing/2014/main" id="{15DC26F0-33BF-17CB-E224-3A5EA951EB20}"/>
                </a:ext>
              </a:extLst>
            </p:cNvPr>
            <p:cNvSpPr txBox="1"/>
            <p:nvPr/>
          </p:nvSpPr>
          <p:spPr>
            <a:xfrm>
              <a:off x="437328" y="5480592"/>
              <a:ext cx="1844511" cy="307777"/>
            </a:xfrm>
            <a:prstGeom prst="rect">
              <a:avLst/>
            </a:prstGeom>
            <a:noFill/>
          </p:spPr>
          <p:txBody>
            <a:bodyPr wrap="square">
              <a:spAutoFit/>
            </a:bodyPr>
            <a:lstStyle/>
            <a:p>
              <a:pPr algn="ct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EBITDA ADJ.</a:t>
              </a:r>
            </a:p>
          </p:txBody>
        </p:sp>
        <p:pic>
          <p:nvPicPr>
            <p:cNvPr id="70" name="Immagine 69">
              <a:extLst>
                <a:ext uri="{FF2B5EF4-FFF2-40B4-BE49-F238E27FC236}">
                  <a16:creationId xmlns:a16="http://schemas.microsoft.com/office/drawing/2014/main" id="{89773400-74EF-E483-2CFF-44A0FC174198}"/>
                </a:ext>
              </a:extLst>
            </p:cNvPr>
            <p:cNvPicPr>
              <a:picLocks noChangeAspect="1"/>
            </p:cNvPicPr>
            <p:nvPr/>
          </p:nvPicPr>
          <p:blipFill>
            <a:blip r:embed="rId5"/>
            <a:stretch>
              <a:fillRect/>
            </a:stretch>
          </p:blipFill>
          <p:spPr>
            <a:xfrm>
              <a:off x="822640" y="4381778"/>
              <a:ext cx="1073886" cy="1073886"/>
            </a:xfrm>
            <a:prstGeom prst="rect">
              <a:avLst/>
            </a:prstGeom>
          </p:spPr>
        </p:pic>
      </p:grpSp>
      <p:sp>
        <p:nvSpPr>
          <p:cNvPr id="15" name="Rettangolo 14">
            <a:extLst>
              <a:ext uri="{FF2B5EF4-FFF2-40B4-BE49-F238E27FC236}">
                <a16:creationId xmlns:a16="http://schemas.microsoft.com/office/drawing/2014/main" id="{983D11D8-24BE-0767-D5E3-B5D8299A726D}"/>
              </a:ext>
            </a:extLst>
          </p:cNvPr>
          <p:cNvSpPr/>
          <p:nvPr/>
        </p:nvSpPr>
        <p:spPr>
          <a:xfrm>
            <a:off x="2864179" y="1923581"/>
            <a:ext cx="432022" cy="156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0D6E0698-3236-3AC8-6D1C-DDA0BA631441}"/>
              </a:ext>
            </a:extLst>
          </p:cNvPr>
          <p:cNvSpPr/>
          <p:nvPr/>
        </p:nvSpPr>
        <p:spPr>
          <a:xfrm>
            <a:off x="3356325" y="2017181"/>
            <a:ext cx="432022" cy="1468800"/>
          </a:xfrm>
          <a:prstGeom prst="rect">
            <a:avLst/>
          </a:prstGeom>
          <a:solidFill>
            <a:srgbClr val="004F90"/>
          </a:solid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1C0F1A81-3E2E-105E-071C-8E42A77073F5}"/>
              </a:ext>
            </a:extLst>
          </p:cNvPr>
          <p:cNvSpPr/>
          <p:nvPr/>
        </p:nvSpPr>
        <p:spPr>
          <a:xfrm>
            <a:off x="2870492" y="4260088"/>
            <a:ext cx="432022" cy="1054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ttangolo 22">
            <a:extLst>
              <a:ext uri="{FF2B5EF4-FFF2-40B4-BE49-F238E27FC236}">
                <a16:creationId xmlns:a16="http://schemas.microsoft.com/office/drawing/2014/main" id="{058DCBE1-2239-A25A-218D-B07CF7E04C08}"/>
              </a:ext>
            </a:extLst>
          </p:cNvPr>
          <p:cNvSpPr/>
          <p:nvPr/>
        </p:nvSpPr>
        <p:spPr>
          <a:xfrm>
            <a:off x="4762740" y="2962169"/>
            <a:ext cx="432022" cy="525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6CDBE1E5-25BE-822E-4539-F886FA10EB49}"/>
              </a:ext>
            </a:extLst>
          </p:cNvPr>
          <p:cNvSpPr/>
          <p:nvPr/>
        </p:nvSpPr>
        <p:spPr>
          <a:xfrm>
            <a:off x="5250817" y="2872886"/>
            <a:ext cx="432022" cy="612000"/>
          </a:xfrm>
          <a:prstGeom prst="rect">
            <a:avLst/>
          </a:prstGeom>
          <a:solidFill>
            <a:srgbClr val="004F90"/>
          </a:solid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9EDAE069-1DDC-00C8-3843-897603DD883F}"/>
              </a:ext>
            </a:extLst>
          </p:cNvPr>
          <p:cNvSpPr/>
          <p:nvPr/>
        </p:nvSpPr>
        <p:spPr>
          <a:xfrm>
            <a:off x="4762740" y="4551337"/>
            <a:ext cx="432022" cy="763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393E2FCD-69FC-893A-7432-9D8590086200}"/>
              </a:ext>
            </a:extLst>
          </p:cNvPr>
          <p:cNvSpPr/>
          <p:nvPr/>
        </p:nvSpPr>
        <p:spPr>
          <a:xfrm>
            <a:off x="5250817" y="4528480"/>
            <a:ext cx="432022" cy="788400"/>
          </a:xfrm>
          <a:prstGeom prst="rect">
            <a:avLst/>
          </a:prstGeom>
          <a:solidFill>
            <a:srgbClr val="004F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AB4BD628-4390-DD80-AACA-B63F16ED4D1B}"/>
              </a:ext>
            </a:extLst>
          </p:cNvPr>
          <p:cNvSpPr/>
          <p:nvPr/>
        </p:nvSpPr>
        <p:spPr>
          <a:xfrm>
            <a:off x="6473810" y="3087148"/>
            <a:ext cx="432022" cy="399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96C5F693-C7DA-4C91-FA75-F7D29BAB918C}"/>
              </a:ext>
            </a:extLst>
          </p:cNvPr>
          <p:cNvSpPr/>
          <p:nvPr/>
        </p:nvSpPr>
        <p:spPr>
          <a:xfrm>
            <a:off x="6473810" y="4417957"/>
            <a:ext cx="432022" cy="896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623DA679-75FC-F33C-F9A4-5FFA3FC01BD5}"/>
              </a:ext>
            </a:extLst>
          </p:cNvPr>
          <p:cNvSpPr/>
          <p:nvPr/>
        </p:nvSpPr>
        <p:spPr>
          <a:xfrm>
            <a:off x="6962830" y="4175891"/>
            <a:ext cx="432022" cy="1141200"/>
          </a:xfrm>
          <a:prstGeom prst="rect">
            <a:avLst/>
          </a:prstGeom>
          <a:solidFill>
            <a:srgbClr val="004F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94F56AB7-2958-F620-C8B5-C8FF4BBEC35E}"/>
              </a:ext>
            </a:extLst>
          </p:cNvPr>
          <p:cNvSpPr/>
          <p:nvPr/>
        </p:nvSpPr>
        <p:spPr>
          <a:xfrm>
            <a:off x="8247597" y="3480239"/>
            <a:ext cx="432022" cy="85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a:extLst>
              <a:ext uri="{FF2B5EF4-FFF2-40B4-BE49-F238E27FC236}">
                <a16:creationId xmlns:a16="http://schemas.microsoft.com/office/drawing/2014/main" id="{335F9AF3-B220-6700-6761-D9814C7B826E}"/>
              </a:ext>
            </a:extLst>
          </p:cNvPr>
          <p:cNvSpPr/>
          <p:nvPr/>
        </p:nvSpPr>
        <p:spPr>
          <a:xfrm>
            <a:off x="8739144" y="3476750"/>
            <a:ext cx="432022" cy="10800"/>
          </a:xfrm>
          <a:prstGeom prst="rect">
            <a:avLst/>
          </a:prstGeom>
          <a:solidFill>
            <a:srgbClr val="004F90"/>
          </a:solid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a:extLst>
              <a:ext uri="{FF2B5EF4-FFF2-40B4-BE49-F238E27FC236}">
                <a16:creationId xmlns:a16="http://schemas.microsoft.com/office/drawing/2014/main" id="{B3B1CF9B-FA01-CFD7-59F4-D421E33E6E51}"/>
              </a:ext>
            </a:extLst>
          </p:cNvPr>
          <p:cNvSpPr/>
          <p:nvPr/>
        </p:nvSpPr>
        <p:spPr>
          <a:xfrm>
            <a:off x="8247597" y="5085611"/>
            <a:ext cx="432022" cy="226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9486D2A0-E553-AB45-524A-14C9DEC8090C}"/>
              </a:ext>
            </a:extLst>
          </p:cNvPr>
          <p:cNvSpPr/>
          <p:nvPr/>
        </p:nvSpPr>
        <p:spPr>
          <a:xfrm>
            <a:off x="8739144" y="5085063"/>
            <a:ext cx="432022" cy="226800"/>
          </a:xfrm>
          <a:prstGeom prst="rect">
            <a:avLst/>
          </a:prstGeom>
          <a:solidFill>
            <a:srgbClr val="004F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9A237716-3C9F-8C2B-D752-DF743273F1E2}"/>
              </a:ext>
            </a:extLst>
          </p:cNvPr>
          <p:cNvSpPr/>
          <p:nvPr/>
        </p:nvSpPr>
        <p:spPr>
          <a:xfrm>
            <a:off x="9976045" y="3451608"/>
            <a:ext cx="432022" cy="43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E411E397-1451-5BAC-2A94-2C7E1ED301E1}"/>
              </a:ext>
            </a:extLst>
          </p:cNvPr>
          <p:cNvSpPr/>
          <p:nvPr/>
        </p:nvSpPr>
        <p:spPr>
          <a:xfrm>
            <a:off x="10467592" y="3457336"/>
            <a:ext cx="432022" cy="28800"/>
          </a:xfrm>
          <a:prstGeom prst="rect">
            <a:avLst/>
          </a:prstGeom>
          <a:solidFill>
            <a:srgbClr val="004F90"/>
          </a:solid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0F554F8C-625D-2338-0727-C8D9618E9FC7}"/>
              </a:ext>
            </a:extLst>
          </p:cNvPr>
          <p:cNvSpPr/>
          <p:nvPr/>
        </p:nvSpPr>
        <p:spPr>
          <a:xfrm>
            <a:off x="9976045" y="5155975"/>
            <a:ext cx="432022" cy="158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C6BC214A-4528-0018-A37E-701E7F3F3BCF}"/>
              </a:ext>
            </a:extLst>
          </p:cNvPr>
          <p:cNvSpPr/>
          <p:nvPr/>
        </p:nvSpPr>
        <p:spPr>
          <a:xfrm>
            <a:off x="10467592" y="5334347"/>
            <a:ext cx="432022" cy="54000"/>
          </a:xfrm>
          <a:prstGeom prst="rect">
            <a:avLst/>
          </a:prstGeom>
          <a:solidFill>
            <a:srgbClr val="004F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C82EBDDF-1552-A01A-7081-79135106ECB1}"/>
              </a:ext>
            </a:extLst>
          </p:cNvPr>
          <p:cNvSpPr/>
          <p:nvPr/>
        </p:nvSpPr>
        <p:spPr>
          <a:xfrm>
            <a:off x="2597120" y="1865670"/>
            <a:ext cx="1465757" cy="3839861"/>
          </a:xfrm>
          <a:prstGeom prst="rect">
            <a:avLst/>
          </a:prstGeom>
          <a:noFill/>
          <a:ln w="19050">
            <a:solidFill>
              <a:srgbClr val="00858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93DFBCD9-3EF9-4B5E-D8B7-98462D058F17}"/>
              </a:ext>
            </a:extLst>
          </p:cNvPr>
          <p:cNvSpPr/>
          <p:nvPr/>
        </p:nvSpPr>
        <p:spPr>
          <a:xfrm>
            <a:off x="4362306" y="1873828"/>
            <a:ext cx="6935449" cy="3831703"/>
          </a:xfrm>
          <a:prstGeom prst="rect">
            <a:avLst/>
          </a:prstGeom>
          <a:noFill/>
          <a:ln w="19050">
            <a:solidFill>
              <a:srgbClr val="EB5F0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D529AEA-C592-240E-5044-B1D2651B0AE7}"/>
              </a:ext>
            </a:extLst>
          </p:cNvPr>
          <p:cNvSpPr/>
          <p:nvPr/>
        </p:nvSpPr>
        <p:spPr>
          <a:xfrm>
            <a:off x="3356325" y="4186462"/>
            <a:ext cx="432022" cy="1130400"/>
          </a:xfrm>
          <a:prstGeom prst="rect">
            <a:avLst/>
          </a:prstGeom>
          <a:solidFill>
            <a:srgbClr val="004F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27ADBAA3-FA3D-4E8E-21DE-8D9E6CB9EE71}"/>
              </a:ext>
            </a:extLst>
          </p:cNvPr>
          <p:cNvSpPr/>
          <p:nvPr/>
        </p:nvSpPr>
        <p:spPr>
          <a:xfrm>
            <a:off x="6962830" y="3013062"/>
            <a:ext cx="432022" cy="475200"/>
          </a:xfrm>
          <a:prstGeom prst="rect">
            <a:avLst/>
          </a:prstGeom>
          <a:solidFill>
            <a:srgbClr val="004F90"/>
          </a:solid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a:extLst>
              <a:ext uri="{FF2B5EF4-FFF2-40B4-BE49-F238E27FC236}">
                <a16:creationId xmlns:a16="http://schemas.microsoft.com/office/drawing/2014/main" id="{83DFA690-FA98-910E-E67A-2BB58723F06B}"/>
              </a:ext>
            </a:extLst>
          </p:cNvPr>
          <p:cNvPicPr>
            <a:picLocks noChangeAspect="1"/>
          </p:cNvPicPr>
          <p:nvPr/>
        </p:nvPicPr>
        <p:blipFill>
          <a:blip r:embed="rId6"/>
          <a:stretch>
            <a:fillRect/>
          </a:stretch>
        </p:blipFill>
        <p:spPr>
          <a:xfrm>
            <a:off x="10157554" y="952646"/>
            <a:ext cx="524851" cy="577336"/>
          </a:xfrm>
          <a:prstGeom prst="rect">
            <a:avLst/>
          </a:prstGeom>
        </p:spPr>
      </p:pic>
      <p:pic>
        <p:nvPicPr>
          <p:cNvPr id="74" name="Immagine 73">
            <a:extLst>
              <a:ext uri="{FF2B5EF4-FFF2-40B4-BE49-F238E27FC236}">
                <a16:creationId xmlns:a16="http://schemas.microsoft.com/office/drawing/2014/main" id="{7442686C-A099-33CE-351C-2A5F498D7F17}"/>
              </a:ext>
            </a:extLst>
          </p:cNvPr>
          <p:cNvPicPr>
            <a:picLocks noChangeAspect="1"/>
          </p:cNvPicPr>
          <p:nvPr/>
        </p:nvPicPr>
        <p:blipFill>
          <a:blip r:embed="rId7"/>
          <a:stretch>
            <a:fillRect/>
          </a:stretch>
        </p:blipFill>
        <p:spPr>
          <a:xfrm>
            <a:off x="4867086" y="918572"/>
            <a:ext cx="710032" cy="645484"/>
          </a:xfrm>
          <a:prstGeom prst="rect">
            <a:avLst/>
          </a:prstGeom>
        </p:spPr>
      </p:pic>
      <p:grpSp>
        <p:nvGrpSpPr>
          <p:cNvPr id="92" name="Gruppo 91">
            <a:extLst>
              <a:ext uri="{FF2B5EF4-FFF2-40B4-BE49-F238E27FC236}">
                <a16:creationId xmlns:a16="http://schemas.microsoft.com/office/drawing/2014/main" id="{BD143ECD-4868-2AF0-8724-EADB52455C3B}"/>
              </a:ext>
            </a:extLst>
          </p:cNvPr>
          <p:cNvGrpSpPr/>
          <p:nvPr/>
        </p:nvGrpSpPr>
        <p:grpSpPr>
          <a:xfrm>
            <a:off x="2555111" y="941164"/>
            <a:ext cx="1554655" cy="914331"/>
            <a:chOff x="2694811" y="860146"/>
            <a:chExt cx="1554655" cy="914331"/>
          </a:xfrm>
        </p:grpSpPr>
        <p:sp>
          <p:nvSpPr>
            <p:cNvPr id="11" name="CasellaDiTesto 10">
              <a:extLst>
                <a:ext uri="{FF2B5EF4-FFF2-40B4-BE49-F238E27FC236}">
                  <a16:creationId xmlns:a16="http://schemas.microsoft.com/office/drawing/2014/main" id="{E5F36A80-709F-D0F4-DD47-D9109D57F587}"/>
                </a:ext>
              </a:extLst>
            </p:cNvPr>
            <p:cNvSpPr txBox="1"/>
            <p:nvPr/>
          </p:nvSpPr>
          <p:spPr>
            <a:xfrm>
              <a:off x="2694811" y="1497478"/>
              <a:ext cx="1554655"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u="none" strike="noStrike" kern="1200" cap="none" spc="0" normalizeH="0" baseline="0" noProof="0" dirty="0">
                  <a:ln w="12700">
                    <a:noFill/>
                  </a:ln>
                  <a:solidFill>
                    <a:srgbClr val="004F91"/>
                  </a:solidFill>
                  <a:effectLst/>
                  <a:uLnTx/>
                  <a:uFillTx/>
                  <a:latin typeface="Nexa Bold" panose="02000000000000000000" pitchFamily="2" charset="77"/>
                </a:rPr>
                <a:t>SCREENS</a:t>
              </a:r>
            </a:p>
          </p:txBody>
        </p:sp>
        <p:pic>
          <p:nvPicPr>
            <p:cNvPr id="75" name="Immagine 74">
              <a:extLst>
                <a:ext uri="{FF2B5EF4-FFF2-40B4-BE49-F238E27FC236}">
                  <a16:creationId xmlns:a16="http://schemas.microsoft.com/office/drawing/2014/main" id="{64C0F311-A090-078B-2D5F-9D8912D79859}"/>
                </a:ext>
              </a:extLst>
            </p:cNvPr>
            <p:cNvPicPr>
              <a:picLocks noChangeAspect="1"/>
            </p:cNvPicPr>
            <p:nvPr/>
          </p:nvPicPr>
          <p:blipFill>
            <a:blip r:embed="rId8"/>
            <a:stretch>
              <a:fillRect/>
            </a:stretch>
          </p:blipFill>
          <p:spPr>
            <a:xfrm>
              <a:off x="3055801" y="860146"/>
              <a:ext cx="832674" cy="600300"/>
            </a:xfrm>
            <a:prstGeom prst="rect">
              <a:avLst/>
            </a:prstGeom>
          </p:spPr>
        </p:pic>
      </p:grpSp>
    </p:spTree>
    <p:extLst>
      <p:ext uri="{BB962C8B-B14F-4D97-AF65-F5344CB8AC3E}">
        <p14:creationId xmlns:p14="http://schemas.microsoft.com/office/powerpoint/2010/main" val="1497186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a:extLst>
              <a:ext uri="{FF2B5EF4-FFF2-40B4-BE49-F238E27FC236}">
                <a16:creationId xmlns:a16="http://schemas.microsoft.com/office/drawing/2014/main" id="{4ADA2D2F-9E2E-CFC9-39E3-D1944D7804FE}"/>
              </a:ext>
            </a:extLst>
          </p:cNvPr>
          <p:cNvSpPr/>
          <p:nvPr/>
        </p:nvSpPr>
        <p:spPr>
          <a:xfrm>
            <a:off x="8533425" y="0"/>
            <a:ext cx="3658575" cy="6166456"/>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Segnaposto testo 1">
            <a:extLst>
              <a:ext uri="{FF2B5EF4-FFF2-40B4-BE49-F238E27FC236}">
                <a16:creationId xmlns:a16="http://schemas.microsoft.com/office/drawing/2014/main" id="{CA02479C-97FB-7DF9-DBEB-070F3F09CBB7}"/>
              </a:ext>
            </a:extLst>
          </p:cNvPr>
          <p:cNvSpPr>
            <a:spLocks noGrp="1"/>
          </p:cNvSpPr>
          <p:nvPr>
            <p:ph type="body" sz="quarter" idx="11"/>
          </p:nvPr>
        </p:nvSpPr>
        <p:spPr/>
        <p:txBody>
          <a:bodyPr/>
          <a:lstStyle/>
          <a:p>
            <a:r>
              <a:rPr lang="it-IT" dirty="0"/>
              <a:t>Strategic Plan 2022/24: </a:t>
            </a:r>
            <a:r>
              <a:rPr lang="it-IT" dirty="0" err="1"/>
              <a:t>KPIs</a:t>
            </a:r>
            <a:r>
              <a:rPr lang="it-IT" dirty="0"/>
              <a:t> </a:t>
            </a:r>
            <a:r>
              <a:rPr lang="it-IT" dirty="0" err="1"/>
              <a:t>Evolution</a:t>
            </a:r>
            <a:endParaRPr lang="it-IT" dirty="0"/>
          </a:p>
        </p:txBody>
      </p:sp>
      <p:sp>
        <p:nvSpPr>
          <p:cNvPr id="3" name="Segnaposto testo 1">
            <a:extLst>
              <a:ext uri="{FF2B5EF4-FFF2-40B4-BE49-F238E27FC236}">
                <a16:creationId xmlns:a16="http://schemas.microsoft.com/office/drawing/2014/main" id="{9FE05B23-B4DD-DD1C-35B6-DE744365BFE3}"/>
              </a:ext>
            </a:extLst>
          </p:cNvPr>
          <p:cNvSpPr txBox="1">
            <a:spLocks/>
          </p:cNvSpPr>
          <p:nvPr/>
        </p:nvSpPr>
        <p:spPr>
          <a:xfrm>
            <a:off x="356004" y="944563"/>
            <a:ext cx="11479994"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800" b="1" dirty="0">
                <a:solidFill>
                  <a:srgbClr val="004F90"/>
                </a:solidFill>
                <a:latin typeface="Nexa Bold" panose="02000000000000000000" pitchFamily="2" charset="77"/>
              </a:rPr>
              <a:t>2022-2024 SALES UP TO 5.6 B€ and ADJ. EBITDA UP TO 125 M€</a:t>
            </a:r>
          </a:p>
        </p:txBody>
      </p:sp>
      <p:sp>
        <p:nvSpPr>
          <p:cNvPr id="4" name="Segnaposto testo 1">
            <a:extLst>
              <a:ext uri="{FF2B5EF4-FFF2-40B4-BE49-F238E27FC236}">
                <a16:creationId xmlns:a16="http://schemas.microsoft.com/office/drawing/2014/main" id="{7B6C5388-21EE-21FA-CC5E-BB1C83FC86AE}"/>
              </a:ext>
            </a:extLst>
          </p:cNvPr>
          <p:cNvSpPr txBox="1">
            <a:spLocks/>
          </p:cNvSpPr>
          <p:nvPr/>
        </p:nvSpPr>
        <p:spPr>
          <a:xfrm>
            <a:off x="233687" y="5455968"/>
            <a:ext cx="1019797" cy="23744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400" dirty="0"/>
              <a:t>SALES</a:t>
            </a:r>
          </a:p>
        </p:txBody>
      </p:sp>
      <p:sp>
        <p:nvSpPr>
          <p:cNvPr id="6" name="Segnaposto testo 3">
            <a:extLst>
              <a:ext uri="{FF2B5EF4-FFF2-40B4-BE49-F238E27FC236}">
                <a16:creationId xmlns:a16="http://schemas.microsoft.com/office/drawing/2014/main" id="{54B42E16-913C-4512-7CAD-66165BBD9F23}"/>
              </a:ext>
            </a:extLst>
          </p:cNvPr>
          <p:cNvSpPr txBox="1">
            <a:spLocks/>
          </p:cNvSpPr>
          <p:nvPr/>
        </p:nvSpPr>
        <p:spPr>
          <a:xfrm>
            <a:off x="8960762" y="470267"/>
            <a:ext cx="2759303" cy="5696188"/>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7800" indent="-177800">
              <a:buClr>
                <a:srgbClr val="004F90"/>
              </a:buClr>
              <a:buSzPct val="120000"/>
              <a:buFont typeface="Arial" panose="020B0604020202020204" pitchFamily="34" charset="0"/>
              <a:buChar char="•"/>
            </a:pPr>
            <a:r>
              <a:rPr lang="it-IT" sz="1600" dirty="0"/>
              <a:t>A </a:t>
            </a:r>
            <a:r>
              <a:rPr lang="it-IT" sz="1600" b="1" dirty="0"/>
              <a:t>business model </a:t>
            </a:r>
            <a:r>
              <a:rPr lang="it-IT" sz="1600" b="1" dirty="0" err="1"/>
              <a:t>revolution</a:t>
            </a:r>
            <a:r>
              <a:rPr lang="it-IT" sz="1600" dirty="0"/>
              <a:t> </a:t>
            </a:r>
            <a:r>
              <a:rPr lang="it-IT" sz="1600" dirty="0" err="1"/>
              <a:t>moving</a:t>
            </a:r>
            <a:r>
              <a:rPr lang="it-IT" sz="1600" dirty="0"/>
              <a:t> </a:t>
            </a:r>
            <a:r>
              <a:rPr lang="it-IT" sz="1600" dirty="0" err="1"/>
              <a:t>into</a:t>
            </a:r>
            <a:r>
              <a:rPr lang="it-IT" sz="1600" dirty="0"/>
              <a:t> a </a:t>
            </a:r>
            <a:r>
              <a:rPr lang="it-IT" sz="1600" dirty="0" err="1"/>
              <a:t>much</a:t>
            </a:r>
            <a:r>
              <a:rPr lang="it-IT" sz="1600" dirty="0"/>
              <a:t> </a:t>
            </a:r>
            <a:r>
              <a:rPr lang="it-IT" sz="1600" dirty="0" err="1"/>
              <a:t>higher</a:t>
            </a:r>
            <a:r>
              <a:rPr lang="it-IT" sz="1600" dirty="0"/>
              <a:t> </a:t>
            </a:r>
            <a:r>
              <a:rPr lang="it-IT" sz="1600" dirty="0" err="1"/>
              <a:t>margin</a:t>
            </a:r>
            <a:r>
              <a:rPr lang="it-IT" sz="1600" dirty="0"/>
              <a:t> </a:t>
            </a:r>
            <a:r>
              <a:rPr lang="it-IT" sz="1600" dirty="0" err="1"/>
              <a:t>space</a:t>
            </a:r>
            <a:r>
              <a:rPr lang="it-IT" sz="1600" dirty="0"/>
              <a:t> </a:t>
            </a:r>
            <a:r>
              <a:rPr lang="it-IT" sz="1600" dirty="0" err="1"/>
              <a:t>paving</a:t>
            </a:r>
            <a:r>
              <a:rPr lang="it-IT" sz="1600" dirty="0"/>
              <a:t> the way, giving the </a:t>
            </a:r>
            <a:r>
              <a:rPr lang="it-IT" sz="1600" dirty="0" err="1"/>
              <a:t>intrinsic</a:t>
            </a:r>
            <a:r>
              <a:rPr lang="it-IT" sz="1600" dirty="0"/>
              <a:t> </a:t>
            </a:r>
            <a:r>
              <a:rPr lang="it-IT" sz="1600" dirty="0" err="1"/>
              <a:t>structure</a:t>
            </a:r>
            <a:r>
              <a:rPr lang="it-IT" sz="1600" dirty="0"/>
              <a:t> of the rental </a:t>
            </a:r>
            <a:r>
              <a:rPr lang="it-IT" sz="1600" dirty="0" err="1"/>
              <a:t>program</a:t>
            </a:r>
            <a:r>
              <a:rPr lang="it-IT" sz="1600" dirty="0"/>
              <a:t>, to </a:t>
            </a:r>
            <a:r>
              <a:rPr lang="it-IT" sz="1600" b="1" dirty="0"/>
              <a:t>future massive </a:t>
            </a:r>
            <a:r>
              <a:rPr lang="it-IT" sz="1600" b="1" dirty="0" err="1"/>
              <a:t>profitability</a:t>
            </a:r>
            <a:r>
              <a:rPr lang="it-IT" sz="1600" b="1" dirty="0"/>
              <a:t> </a:t>
            </a:r>
            <a:r>
              <a:rPr lang="it-IT" sz="1600" b="1" dirty="0" err="1"/>
              <a:t>improvements</a:t>
            </a:r>
            <a:endParaRPr lang="it-IT" sz="1600" b="1" dirty="0"/>
          </a:p>
          <a:p>
            <a:pPr marL="177800" indent="-177800">
              <a:buClr>
                <a:srgbClr val="004F90"/>
              </a:buClr>
              <a:buSzPct val="120000"/>
              <a:buFont typeface="Arial" panose="020B0604020202020204" pitchFamily="34" charset="0"/>
              <a:buChar char="•"/>
            </a:pPr>
            <a:r>
              <a:rPr lang="it-IT" sz="1600" b="1" dirty="0"/>
              <a:t>Target 2024: </a:t>
            </a:r>
            <a:r>
              <a:rPr lang="it-IT" sz="1600" b="1" dirty="0" err="1"/>
              <a:t>increase</a:t>
            </a:r>
            <a:r>
              <a:rPr lang="it-IT" sz="1600" b="1" dirty="0"/>
              <a:t> by </a:t>
            </a:r>
            <a:r>
              <a:rPr lang="it-IT" sz="1600" b="1" dirty="0" err="1"/>
              <a:t>roughly</a:t>
            </a:r>
            <a:r>
              <a:rPr lang="it-IT" sz="1600" b="1" dirty="0"/>
              <a:t> 50% </a:t>
            </a:r>
            <a:r>
              <a:rPr lang="it-IT" sz="1600" b="1" dirty="0" err="1"/>
              <a:t>our</a:t>
            </a:r>
            <a:r>
              <a:rPr lang="it-IT" sz="1600" b="1" dirty="0"/>
              <a:t> </a:t>
            </a:r>
            <a:r>
              <a:rPr lang="it-IT" sz="1600" b="1" dirty="0" err="1"/>
              <a:t>Adj</a:t>
            </a:r>
            <a:r>
              <a:rPr lang="it-IT" sz="1600" b="1" dirty="0"/>
              <a:t>. EBITDA to more </a:t>
            </a:r>
            <a:r>
              <a:rPr lang="it-IT" sz="1600" b="1" dirty="0" err="1"/>
              <a:t>than</a:t>
            </a:r>
            <a:r>
              <a:rPr lang="it-IT" sz="1600" b="1" dirty="0"/>
              <a:t> 125 M€ (CAGR 13%)</a:t>
            </a:r>
          </a:p>
          <a:p>
            <a:pPr marL="177800" indent="-177800">
              <a:buClr>
                <a:srgbClr val="004F90"/>
              </a:buClr>
              <a:buSzPct val="120000"/>
              <a:buFont typeface="Arial" panose="020B0604020202020204" pitchFamily="34" charset="0"/>
              <a:buChar char="•"/>
            </a:pPr>
            <a:r>
              <a:rPr lang="en-US" sz="1600" dirty="0"/>
              <a:t>Capital employed optimization a prerequisite</a:t>
            </a:r>
            <a:r>
              <a:rPr lang="en-US" sz="1600" b="1" dirty="0"/>
              <a:t>: aiming at keeping the Cash Cycle below 18 days</a:t>
            </a:r>
          </a:p>
          <a:p>
            <a:pPr marL="177800" indent="-177800">
              <a:buClr>
                <a:srgbClr val="004F90"/>
              </a:buClr>
              <a:buSzPct val="120000"/>
              <a:buFont typeface="Arial" panose="020B0604020202020204" pitchFamily="34" charset="0"/>
              <a:buChar char="•"/>
            </a:pPr>
            <a:r>
              <a:rPr lang="en-US" sz="1600" b="1" dirty="0"/>
              <a:t>Solid cash generation and net financial position</a:t>
            </a:r>
            <a:r>
              <a:rPr lang="en-US" sz="1600" dirty="0"/>
              <a:t> to support a generous dividend policy and new acquisitions</a:t>
            </a:r>
          </a:p>
        </p:txBody>
      </p:sp>
      <p:grpSp>
        <p:nvGrpSpPr>
          <p:cNvPr id="7" name="Gruppo 6">
            <a:extLst>
              <a:ext uri="{FF2B5EF4-FFF2-40B4-BE49-F238E27FC236}">
                <a16:creationId xmlns:a16="http://schemas.microsoft.com/office/drawing/2014/main" id="{76FFF105-635C-8537-FB4D-C458F2CE3693}"/>
              </a:ext>
            </a:extLst>
          </p:cNvPr>
          <p:cNvGrpSpPr/>
          <p:nvPr/>
        </p:nvGrpSpPr>
        <p:grpSpPr>
          <a:xfrm>
            <a:off x="1214669" y="1648099"/>
            <a:ext cx="6545080" cy="4045314"/>
            <a:chOff x="994279" y="5029701"/>
            <a:chExt cx="6545080" cy="3442345"/>
          </a:xfrm>
        </p:grpSpPr>
        <p:sp>
          <p:nvSpPr>
            <p:cNvPr id="8" name="Rettangolo 7">
              <a:extLst>
                <a:ext uri="{FF2B5EF4-FFF2-40B4-BE49-F238E27FC236}">
                  <a16:creationId xmlns:a16="http://schemas.microsoft.com/office/drawing/2014/main" id="{315E5665-0834-EE1D-2C4A-B9ECBCB30A79}"/>
                </a:ext>
              </a:extLst>
            </p:cNvPr>
            <p:cNvSpPr/>
            <p:nvPr/>
          </p:nvSpPr>
          <p:spPr>
            <a:xfrm>
              <a:off x="2859501" y="5552445"/>
              <a:ext cx="1171717" cy="24768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testo 3">
              <a:extLst>
                <a:ext uri="{FF2B5EF4-FFF2-40B4-BE49-F238E27FC236}">
                  <a16:creationId xmlns:a16="http://schemas.microsoft.com/office/drawing/2014/main" id="{B67FEAE3-F624-A84E-9435-5A780C5FBE8E}"/>
                </a:ext>
              </a:extLst>
            </p:cNvPr>
            <p:cNvSpPr txBox="1">
              <a:spLocks/>
            </p:cNvSpPr>
            <p:nvPr/>
          </p:nvSpPr>
          <p:spPr>
            <a:xfrm>
              <a:off x="1099458" y="8108286"/>
              <a:ext cx="1375620" cy="36376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b="1" dirty="0">
                  <a:latin typeface="Nexa Bold" panose="02000000000000000000" pitchFamily="2" charset="77"/>
                </a:rPr>
                <a:t>2021 </a:t>
              </a:r>
              <a:br>
                <a:rPr lang="it-IT" b="1" dirty="0">
                  <a:latin typeface="Nexa Bold" panose="02000000000000000000" pitchFamily="2" charset="77"/>
                </a:rPr>
              </a:br>
              <a:r>
                <a:rPr lang="it-IT" b="1" dirty="0">
                  <a:latin typeface="Nexa Bold" panose="02000000000000000000" pitchFamily="2" charset="77"/>
                </a:rPr>
                <a:t>4,691 M€</a:t>
              </a:r>
              <a:endParaRPr lang="en-US" b="1" dirty="0">
                <a:latin typeface="Nexa Bold" panose="02000000000000000000" pitchFamily="2" charset="77"/>
              </a:endParaRPr>
            </a:p>
          </p:txBody>
        </p:sp>
        <p:sp>
          <p:nvSpPr>
            <p:cNvPr id="10" name="Rettangolo 9">
              <a:extLst>
                <a:ext uri="{FF2B5EF4-FFF2-40B4-BE49-F238E27FC236}">
                  <a16:creationId xmlns:a16="http://schemas.microsoft.com/office/drawing/2014/main" id="{E7E674A4-50F6-5713-24A7-39729CE22B1E}"/>
                </a:ext>
              </a:extLst>
            </p:cNvPr>
            <p:cNvSpPr/>
            <p:nvPr/>
          </p:nvSpPr>
          <p:spPr>
            <a:xfrm>
              <a:off x="1228053" y="6193077"/>
              <a:ext cx="1171717" cy="18432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CasellaDiTesto 10">
              <a:extLst>
                <a:ext uri="{FF2B5EF4-FFF2-40B4-BE49-F238E27FC236}">
                  <a16:creationId xmlns:a16="http://schemas.microsoft.com/office/drawing/2014/main" id="{5A3D7C0B-9499-5BA5-787D-6C7035F8AC4A}"/>
                </a:ext>
              </a:extLst>
            </p:cNvPr>
            <p:cNvSpPr txBox="1"/>
            <p:nvPr/>
          </p:nvSpPr>
          <p:spPr>
            <a:xfrm>
              <a:off x="1830957" y="6600002"/>
              <a:ext cx="553998" cy="1436275"/>
            </a:xfrm>
            <a:prstGeom prst="rect">
              <a:avLst/>
            </a:prstGeom>
            <a:noFill/>
          </p:spPr>
          <p:txBody>
            <a:bodyPr vert="vert270" wrap="square" rtlCol="0">
              <a:spAutoFit/>
            </a:bodyPr>
            <a:lstStyle/>
            <a:p>
              <a:r>
                <a:rPr lang="it-IT" sz="1200" b="1" dirty="0">
                  <a:solidFill>
                    <a:schemeClr val="bg1"/>
                  </a:solidFill>
                  <a:latin typeface="Nexa Bold" panose="02000000000000000000" pitchFamily="2" charset="77"/>
                </a:rPr>
                <a:t>ADJ, EBITDA OUTLOOK</a:t>
              </a:r>
            </a:p>
          </p:txBody>
        </p:sp>
        <p:sp>
          <p:nvSpPr>
            <p:cNvPr id="12" name="CasellaDiTesto 11">
              <a:extLst>
                <a:ext uri="{FF2B5EF4-FFF2-40B4-BE49-F238E27FC236}">
                  <a16:creationId xmlns:a16="http://schemas.microsoft.com/office/drawing/2014/main" id="{03715EC5-7DE1-16F8-03AB-924CBD3B38A8}"/>
                </a:ext>
              </a:extLst>
            </p:cNvPr>
            <p:cNvSpPr txBox="1"/>
            <p:nvPr/>
          </p:nvSpPr>
          <p:spPr>
            <a:xfrm>
              <a:off x="3472778" y="5906934"/>
              <a:ext cx="553998" cy="2116800"/>
            </a:xfrm>
            <a:prstGeom prst="rect">
              <a:avLst/>
            </a:prstGeom>
            <a:noFill/>
          </p:spPr>
          <p:txBody>
            <a:bodyPr vert="vert270" wrap="square" rtlCol="0">
              <a:spAutoFit/>
            </a:bodyPr>
            <a:lstStyle/>
            <a:p>
              <a:r>
                <a:rPr lang="it-IT" sz="1200" b="1" dirty="0">
                  <a:solidFill>
                    <a:schemeClr val="bg1"/>
                  </a:solidFill>
                  <a:latin typeface="Nexa Bold" panose="02000000000000000000" pitchFamily="2" charset="77"/>
                </a:rPr>
                <a:t>OPTIMIZING </a:t>
              </a:r>
            </a:p>
            <a:p>
              <a:r>
                <a:rPr lang="it-IT" sz="1200" b="1" dirty="0">
                  <a:solidFill>
                    <a:schemeClr val="bg1"/>
                  </a:solidFill>
                  <a:latin typeface="Nexa Bold" panose="02000000000000000000" pitchFamily="2" charset="77"/>
                </a:rPr>
                <a:t>DISTRIBUTION BUSINESS</a:t>
              </a:r>
            </a:p>
          </p:txBody>
        </p:sp>
        <p:sp>
          <p:nvSpPr>
            <p:cNvPr id="13" name="CasellaDiTesto 12">
              <a:extLst>
                <a:ext uri="{FF2B5EF4-FFF2-40B4-BE49-F238E27FC236}">
                  <a16:creationId xmlns:a16="http://schemas.microsoft.com/office/drawing/2014/main" id="{1D94CD04-E84A-F2FC-C233-2A32E170F4A7}"/>
                </a:ext>
              </a:extLst>
            </p:cNvPr>
            <p:cNvSpPr txBox="1"/>
            <p:nvPr/>
          </p:nvSpPr>
          <p:spPr>
            <a:xfrm>
              <a:off x="994279" y="5869064"/>
              <a:ext cx="1628709" cy="288091"/>
            </a:xfrm>
            <a:prstGeom prst="rect">
              <a:avLst/>
            </a:prstGeom>
            <a:noFill/>
          </p:spPr>
          <p:txBody>
            <a:bodyPr wrap="square" rtlCol="0">
              <a:spAutoFit/>
            </a:bodyPr>
            <a:lstStyle/>
            <a:p>
              <a:pPr algn="ctr"/>
              <a:r>
                <a:rPr lang="it-IT" sz="1600" b="1" dirty="0">
                  <a:solidFill>
                    <a:schemeClr val="tx1">
                      <a:lumMod val="75000"/>
                      <a:lumOff val="25000"/>
                    </a:schemeClr>
                  </a:solidFill>
                  <a:latin typeface="Nexa Bold" panose="02000000000000000000" pitchFamily="2" charset="77"/>
                  <a:cs typeface="Calibri" panose="020F0502020204030204" pitchFamily="34" charset="0"/>
                </a:rPr>
                <a:t>86 M€</a:t>
              </a:r>
            </a:p>
          </p:txBody>
        </p:sp>
        <p:sp>
          <p:nvSpPr>
            <p:cNvPr id="14" name="CasellaDiTesto 13">
              <a:extLst>
                <a:ext uri="{FF2B5EF4-FFF2-40B4-BE49-F238E27FC236}">
                  <a16:creationId xmlns:a16="http://schemas.microsoft.com/office/drawing/2014/main" id="{40D81329-9C22-A771-56AF-313880B2B2F0}"/>
                </a:ext>
              </a:extLst>
            </p:cNvPr>
            <p:cNvSpPr txBox="1"/>
            <p:nvPr/>
          </p:nvSpPr>
          <p:spPr>
            <a:xfrm>
              <a:off x="2663406" y="5212625"/>
              <a:ext cx="1610973" cy="338554"/>
            </a:xfrm>
            <a:prstGeom prst="rect">
              <a:avLst/>
            </a:prstGeom>
            <a:noFill/>
          </p:spPr>
          <p:txBody>
            <a:bodyPr wrap="square" rtlCol="0">
              <a:spAutoFit/>
            </a:bodyPr>
            <a:lstStyle/>
            <a:p>
              <a:pPr algn="ctr"/>
              <a:r>
                <a:rPr lang="it-IT" sz="1600" b="1" dirty="0">
                  <a:solidFill>
                    <a:schemeClr val="tx1">
                      <a:lumMod val="75000"/>
                      <a:lumOff val="25000"/>
                    </a:schemeClr>
                  </a:solidFill>
                  <a:latin typeface="Nexa Bold" panose="02000000000000000000" pitchFamily="2" charset="77"/>
                  <a:cs typeface="Calibri" panose="020F0502020204030204" pitchFamily="34" charset="0"/>
                </a:rPr>
                <a:t>120 M€</a:t>
              </a:r>
            </a:p>
          </p:txBody>
        </p:sp>
        <p:sp>
          <p:nvSpPr>
            <p:cNvPr id="15" name="CasellaDiTesto 14">
              <a:extLst>
                <a:ext uri="{FF2B5EF4-FFF2-40B4-BE49-F238E27FC236}">
                  <a16:creationId xmlns:a16="http://schemas.microsoft.com/office/drawing/2014/main" id="{4C710C9F-D9AC-9DA1-9665-D02BA743DA9C}"/>
                </a:ext>
              </a:extLst>
            </p:cNvPr>
            <p:cNvSpPr txBox="1"/>
            <p:nvPr/>
          </p:nvSpPr>
          <p:spPr>
            <a:xfrm>
              <a:off x="4424260" y="7359708"/>
              <a:ext cx="704937" cy="292130"/>
            </a:xfrm>
            <a:prstGeom prst="rect">
              <a:avLst/>
            </a:prstGeom>
            <a:noFill/>
          </p:spPr>
          <p:txBody>
            <a:bodyPr wrap="square" rtlCol="0">
              <a:spAutoFit/>
            </a:bodyPr>
            <a:lstStyle/>
            <a:p>
              <a:pPr algn="ctr"/>
              <a:r>
                <a:rPr lang="it-IT" sz="1600" b="1" dirty="0">
                  <a:solidFill>
                    <a:schemeClr val="tx1">
                      <a:lumMod val="75000"/>
                      <a:lumOff val="25000"/>
                    </a:schemeClr>
                  </a:solidFill>
                  <a:latin typeface="Nexa Bold" panose="02000000000000000000" pitchFamily="2" charset="77"/>
                  <a:cs typeface="Calibri" panose="020F0502020204030204" pitchFamily="34" charset="0"/>
                </a:rPr>
                <a:t>5 M€</a:t>
              </a:r>
            </a:p>
          </p:txBody>
        </p:sp>
        <p:sp>
          <p:nvSpPr>
            <p:cNvPr id="16" name="CasellaDiTesto 15">
              <a:extLst>
                <a:ext uri="{FF2B5EF4-FFF2-40B4-BE49-F238E27FC236}">
                  <a16:creationId xmlns:a16="http://schemas.microsoft.com/office/drawing/2014/main" id="{FD6831F7-CC8D-9E0B-E656-500B235A7F00}"/>
                </a:ext>
              </a:extLst>
            </p:cNvPr>
            <p:cNvSpPr txBox="1"/>
            <p:nvPr/>
          </p:nvSpPr>
          <p:spPr>
            <a:xfrm>
              <a:off x="5900015" y="5029701"/>
              <a:ext cx="1628709" cy="338554"/>
            </a:xfrm>
            <a:prstGeom prst="rect">
              <a:avLst/>
            </a:prstGeom>
            <a:noFill/>
          </p:spPr>
          <p:txBody>
            <a:bodyPr wrap="square" rtlCol="0">
              <a:spAutoFit/>
            </a:bodyPr>
            <a:lstStyle/>
            <a:p>
              <a:pPr algn="ctr"/>
              <a:r>
                <a:rPr lang="it-IT" sz="1600" b="1" dirty="0">
                  <a:solidFill>
                    <a:schemeClr val="tx1">
                      <a:lumMod val="75000"/>
                      <a:lumOff val="25000"/>
                    </a:schemeClr>
                  </a:solidFill>
                  <a:latin typeface="Nexa Bold" panose="02000000000000000000" pitchFamily="2" charset="77"/>
                  <a:cs typeface="Calibri" panose="020F0502020204030204" pitchFamily="34" charset="0"/>
                </a:rPr>
                <a:t>125 M€</a:t>
              </a:r>
            </a:p>
          </p:txBody>
        </p:sp>
        <p:sp>
          <p:nvSpPr>
            <p:cNvPr id="17" name="Segnaposto testo 3">
              <a:extLst>
                <a:ext uri="{FF2B5EF4-FFF2-40B4-BE49-F238E27FC236}">
                  <a16:creationId xmlns:a16="http://schemas.microsoft.com/office/drawing/2014/main" id="{95F3DE8A-C5E3-159B-6DF6-6F5742441C1B}"/>
                </a:ext>
              </a:extLst>
            </p:cNvPr>
            <p:cNvSpPr txBox="1">
              <a:spLocks/>
            </p:cNvSpPr>
            <p:nvPr/>
          </p:nvSpPr>
          <p:spPr>
            <a:xfrm>
              <a:off x="2592944" y="8108286"/>
              <a:ext cx="1626790" cy="36376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b="1" dirty="0">
                  <a:latin typeface="Nexa Bold" panose="02000000000000000000" pitchFamily="2" charset="77"/>
                </a:rPr>
                <a:t>2022/24 </a:t>
              </a:r>
              <a:br>
                <a:rPr lang="it-IT" b="1" dirty="0">
                  <a:latin typeface="Nexa Bold" panose="02000000000000000000" pitchFamily="2" charset="77"/>
                </a:rPr>
              </a:br>
              <a:r>
                <a:rPr lang="it-IT" b="1" dirty="0">
                  <a:latin typeface="Nexa Bold" panose="02000000000000000000" pitchFamily="2" charset="77"/>
                </a:rPr>
                <a:t>5,600 M€</a:t>
              </a:r>
              <a:endParaRPr lang="en-US" b="1" dirty="0">
                <a:latin typeface="Nexa Bold" panose="02000000000000000000" pitchFamily="2" charset="77"/>
              </a:endParaRPr>
            </a:p>
          </p:txBody>
        </p:sp>
        <p:sp>
          <p:nvSpPr>
            <p:cNvPr id="18" name="Segnaposto testo 3">
              <a:extLst>
                <a:ext uri="{FF2B5EF4-FFF2-40B4-BE49-F238E27FC236}">
                  <a16:creationId xmlns:a16="http://schemas.microsoft.com/office/drawing/2014/main" id="{B9702838-AB5D-6773-06FF-4BB01C6BF445}"/>
                </a:ext>
              </a:extLst>
            </p:cNvPr>
            <p:cNvSpPr txBox="1">
              <a:spLocks/>
            </p:cNvSpPr>
            <p:nvPr/>
          </p:nvSpPr>
          <p:spPr>
            <a:xfrm>
              <a:off x="4162283" y="8108286"/>
              <a:ext cx="1629494" cy="36376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b="1" dirty="0">
                  <a:latin typeface="Nexa Bold" panose="02000000000000000000" pitchFamily="2" charset="77"/>
                </a:rPr>
                <a:t>2022/24</a:t>
              </a:r>
              <a:br>
                <a:rPr lang="it-IT" b="1" dirty="0">
                  <a:latin typeface="Nexa Bold" panose="02000000000000000000" pitchFamily="2" charset="77"/>
                </a:rPr>
              </a:br>
              <a:r>
                <a:rPr lang="it-IT" b="1" dirty="0">
                  <a:latin typeface="Nexa Bold" panose="02000000000000000000" pitchFamily="2" charset="77"/>
                </a:rPr>
                <a:t>200 M€</a:t>
              </a:r>
              <a:r>
                <a:rPr lang="it-IT" b="1" baseline="30000" dirty="0">
                  <a:latin typeface="Nexa Bold" panose="02000000000000000000" pitchFamily="2" charset="77"/>
                </a:rPr>
                <a:t>(*)</a:t>
              </a:r>
              <a:endParaRPr lang="en-US" b="1" baseline="30000" dirty="0">
                <a:latin typeface="Nexa Bold" panose="02000000000000000000" pitchFamily="2" charset="77"/>
              </a:endParaRPr>
            </a:p>
          </p:txBody>
        </p:sp>
        <p:sp>
          <p:nvSpPr>
            <p:cNvPr id="19" name="Segnaposto testo 3">
              <a:extLst>
                <a:ext uri="{FF2B5EF4-FFF2-40B4-BE49-F238E27FC236}">
                  <a16:creationId xmlns:a16="http://schemas.microsoft.com/office/drawing/2014/main" id="{615F8A7A-59F2-7C60-38D4-0557E8DF782B}"/>
                </a:ext>
              </a:extLst>
            </p:cNvPr>
            <p:cNvSpPr txBox="1">
              <a:spLocks/>
            </p:cNvSpPr>
            <p:nvPr/>
          </p:nvSpPr>
          <p:spPr>
            <a:xfrm>
              <a:off x="5890090" y="8108286"/>
              <a:ext cx="1649269" cy="363760"/>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b="1" dirty="0">
                  <a:latin typeface="Nexa Bold" panose="02000000000000000000" pitchFamily="2" charset="77"/>
                </a:rPr>
                <a:t>2024</a:t>
              </a:r>
              <a:br>
                <a:rPr lang="it-IT" b="1" dirty="0">
                  <a:latin typeface="Nexa Bold" panose="02000000000000000000" pitchFamily="2" charset="77"/>
                </a:rPr>
              </a:br>
              <a:r>
                <a:rPr lang="it-IT" b="1" dirty="0">
                  <a:latin typeface="Nexa Bold" panose="02000000000000000000" pitchFamily="2" charset="77"/>
                </a:rPr>
                <a:t>5,600 M€</a:t>
              </a:r>
            </a:p>
          </p:txBody>
        </p:sp>
        <p:sp>
          <p:nvSpPr>
            <p:cNvPr id="20" name="Rettangolo 19">
              <a:extLst>
                <a:ext uri="{FF2B5EF4-FFF2-40B4-BE49-F238E27FC236}">
                  <a16:creationId xmlns:a16="http://schemas.microsoft.com/office/drawing/2014/main" id="{3B9F8024-B0CE-C31B-4BAD-FE9E46B61B3C}"/>
                </a:ext>
              </a:extLst>
            </p:cNvPr>
            <p:cNvSpPr/>
            <p:nvPr/>
          </p:nvSpPr>
          <p:spPr>
            <a:xfrm>
              <a:off x="4495278" y="7670505"/>
              <a:ext cx="1171717" cy="36376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0E454508-7DE9-0CC0-7F0B-D9EAA7C51D69}"/>
                </a:ext>
              </a:extLst>
            </p:cNvPr>
            <p:cNvSpPr txBox="1"/>
            <p:nvPr/>
          </p:nvSpPr>
          <p:spPr>
            <a:xfrm>
              <a:off x="5118640" y="6193076"/>
              <a:ext cx="553998" cy="1488138"/>
            </a:xfrm>
            <a:prstGeom prst="rect">
              <a:avLst/>
            </a:prstGeom>
            <a:noFill/>
          </p:spPr>
          <p:txBody>
            <a:bodyPr vert="vert270" wrap="square" rtlCol="0">
              <a:spAutoFit/>
            </a:bodyPr>
            <a:lstStyle/>
            <a:p>
              <a:r>
                <a:rPr lang="it-IT" sz="1200" b="1" dirty="0">
                  <a:latin typeface="Nexa Bold" panose="02000000000000000000" pitchFamily="2" charset="77"/>
                </a:rPr>
                <a:t>ENTERING </a:t>
              </a:r>
            </a:p>
            <a:p>
              <a:r>
                <a:rPr lang="it-IT" sz="1200" b="1" dirty="0">
                  <a:latin typeface="Nexa Bold" panose="02000000000000000000" pitchFamily="2" charset="77"/>
                </a:rPr>
                <a:t>THE RENTING SPACE</a:t>
              </a:r>
            </a:p>
          </p:txBody>
        </p:sp>
        <p:sp>
          <p:nvSpPr>
            <p:cNvPr id="22" name="Rettangolo 21">
              <a:extLst>
                <a:ext uri="{FF2B5EF4-FFF2-40B4-BE49-F238E27FC236}">
                  <a16:creationId xmlns:a16="http://schemas.microsoft.com/office/drawing/2014/main" id="{6A64B0E7-9650-9239-064A-1EF1B9A48D36}"/>
                </a:ext>
              </a:extLst>
            </p:cNvPr>
            <p:cNvSpPr/>
            <p:nvPr/>
          </p:nvSpPr>
          <p:spPr>
            <a:xfrm>
              <a:off x="6128512" y="5380392"/>
              <a:ext cx="1171717" cy="26496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6C30B9E3-015F-5676-BE94-0C768F308169}"/>
                </a:ext>
              </a:extLst>
            </p:cNvPr>
            <p:cNvSpPr txBox="1"/>
            <p:nvPr/>
          </p:nvSpPr>
          <p:spPr>
            <a:xfrm>
              <a:off x="6939893" y="5346248"/>
              <a:ext cx="369332" cy="2637581"/>
            </a:xfrm>
            <a:prstGeom prst="rect">
              <a:avLst/>
            </a:prstGeom>
            <a:noFill/>
          </p:spPr>
          <p:txBody>
            <a:bodyPr vert="vert270" wrap="square" rtlCol="0">
              <a:spAutoFit/>
            </a:bodyPr>
            <a:lstStyle/>
            <a:p>
              <a:r>
                <a:rPr lang="it-IT" sz="1200" b="1" dirty="0">
                  <a:latin typeface="Nexa Bold" panose="02000000000000000000" pitchFamily="2" charset="77"/>
                </a:rPr>
                <a:t>CONSOLIDATED ADJ, EBITDA</a:t>
              </a:r>
            </a:p>
          </p:txBody>
        </p:sp>
      </p:grpSp>
      <p:cxnSp>
        <p:nvCxnSpPr>
          <p:cNvPr id="24" name="Connettore 1 23">
            <a:extLst>
              <a:ext uri="{FF2B5EF4-FFF2-40B4-BE49-F238E27FC236}">
                <a16:creationId xmlns:a16="http://schemas.microsoft.com/office/drawing/2014/main" id="{0B07EC62-64AF-EACF-A0E7-7C5211FFF6C2}"/>
              </a:ext>
            </a:extLst>
          </p:cNvPr>
          <p:cNvCxnSpPr>
            <a:cxnSpLocks/>
          </p:cNvCxnSpPr>
          <p:nvPr/>
        </p:nvCxnSpPr>
        <p:spPr>
          <a:xfrm>
            <a:off x="442913" y="5185045"/>
            <a:ext cx="8090512" cy="0"/>
          </a:xfrm>
          <a:prstGeom prst="line">
            <a:avLst/>
          </a:prstGeom>
          <a:ln w="25400">
            <a:solidFill>
              <a:srgbClr val="004F90"/>
            </a:solidFill>
          </a:ln>
        </p:spPr>
        <p:style>
          <a:lnRef idx="1">
            <a:schemeClr val="accent1"/>
          </a:lnRef>
          <a:fillRef idx="0">
            <a:schemeClr val="accent1"/>
          </a:fillRef>
          <a:effectRef idx="0">
            <a:schemeClr val="accent1"/>
          </a:effectRef>
          <a:fontRef idx="minor">
            <a:schemeClr val="tx1"/>
          </a:fontRef>
        </p:style>
      </p:cxnSp>
      <p:sp>
        <p:nvSpPr>
          <p:cNvPr id="25" name="Arco 24">
            <a:extLst>
              <a:ext uri="{FF2B5EF4-FFF2-40B4-BE49-F238E27FC236}">
                <a16:creationId xmlns:a16="http://schemas.microsoft.com/office/drawing/2014/main" id="{15E2F2F4-8B49-6C14-AD3F-F39A68EAAC82}"/>
              </a:ext>
            </a:extLst>
          </p:cNvPr>
          <p:cNvSpPr/>
          <p:nvPr/>
        </p:nvSpPr>
        <p:spPr>
          <a:xfrm rot="10800000" flipV="1">
            <a:off x="1712634" y="1723923"/>
            <a:ext cx="7713137" cy="1037451"/>
          </a:xfrm>
          <a:prstGeom prst="arc">
            <a:avLst>
              <a:gd name="adj1" fmla="val 13384347"/>
              <a:gd name="adj2" fmla="val 21561311"/>
            </a:avLst>
          </a:prstGeom>
          <a:ln w="22225">
            <a:solidFill>
              <a:schemeClr val="accent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6" name="Segnaposto testo 3">
            <a:extLst>
              <a:ext uri="{FF2B5EF4-FFF2-40B4-BE49-F238E27FC236}">
                <a16:creationId xmlns:a16="http://schemas.microsoft.com/office/drawing/2014/main" id="{6A47E544-49CD-8D78-3D5E-12EA2D0B88AC}"/>
              </a:ext>
            </a:extLst>
          </p:cNvPr>
          <p:cNvSpPr txBox="1">
            <a:spLocks/>
          </p:cNvSpPr>
          <p:nvPr/>
        </p:nvSpPr>
        <p:spPr>
          <a:xfrm>
            <a:off x="4716507" y="1614727"/>
            <a:ext cx="747336" cy="215772"/>
          </a:xfrm>
          <a:prstGeom prst="rect">
            <a:avLst/>
          </a:prstGeom>
          <a:solidFill>
            <a:schemeClr val="tx1">
              <a:lumMod val="50000"/>
              <a:lumOff val="50000"/>
            </a:schemeClr>
          </a:solidFill>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000" b="1" dirty="0">
                <a:solidFill>
                  <a:schemeClr val="bg1"/>
                </a:solidFill>
              </a:rPr>
              <a:t>CAGR 13%</a:t>
            </a:r>
          </a:p>
        </p:txBody>
      </p:sp>
      <p:sp>
        <p:nvSpPr>
          <p:cNvPr id="28" name="CasellaDiTesto 27">
            <a:extLst>
              <a:ext uri="{FF2B5EF4-FFF2-40B4-BE49-F238E27FC236}">
                <a16:creationId xmlns:a16="http://schemas.microsoft.com/office/drawing/2014/main" id="{586306D1-17F7-6BE0-D325-E2BE90EA9106}"/>
              </a:ext>
            </a:extLst>
          </p:cNvPr>
          <p:cNvSpPr txBox="1"/>
          <p:nvPr/>
        </p:nvSpPr>
        <p:spPr>
          <a:xfrm>
            <a:off x="356007" y="6366524"/>
            <a:ext cx="8294934" cy="230832"/>
          </a:xfrm>
          <a:prstGeom prst="rect">
            <a:avLst/>
          </a:prstGeom>
          <a:noFill/>
        </p:spPr>
        <p:txBody>
          <a:bodyPr wrap="square" rtlCol="0">
            <a:spAutoFit/>
          </a:bodyPr>
          <a:lstStyle/>
          <a:p>
            <a:pPr lvl="0">
              <a:defRPr/>
            </a:pPr>
            <a:r>
              <a:rPr lang="it-IT" sz="900" i="1" dirty="0">
                <a:solidFill>
                  <a:schemeClr val="bg1">
                    <a:lumMod val="95000"/>
                  </a:schemeClr>
                </a:solidFill>
              </a:rPr>
              <a:t>(*) </a:t>
            </a:r>
            <a:r>
              <a:rPr lang="it-IT" sz="900" i="1" dirty="0" err="1">
                <a:solidFill>
                  <a:schemeClr val="bg1">
                    <a:lumMod val="95000"/>
                  </a:schemeClr>
                </a:solidFill>
              </a:rPr>
              <a:t>Transacted</a:t>
            </a:r>
            <a:r>
              <a:rPr lang="it-IT" sz="900" i="1" dirty="0">
                <a:solidFill>
                  <a:schemeClr val="bg1">
                    <a:lumMod val="95000"/>
                  </a:schemeClr>
                </a:solidFill>
              </a:rPr>
              <a:t> </a:t>
            </a:r>
            <a:r>
              <a:rPr lang="it-IT" sz="900" i="1" dirty="0" err="1">
                <a:solidFill>
                  <a:schemeClr val="bg1">
                    <a:lumMod val="95000"/>
                  </a:schemeClr>
                </a:solidFill>
              </a:rPr>
              <a:t>volumes</a:t>
            </a:r>
            <a:r>
              <a:rPr lang="it-IT" sz="900" i="1" dirty="0">
                <a:solidFill>
                  <a:schemeClr val="bg1">
                    <a:lumMod val="95000"/>
                  </a:schemeClr>
                </a:solidFill>
              </a:rPr>
              <a:t> of FY 2024: revenues are </a:t>
            </a:r>
            <a:r>
              <a:rPr lang="it-IT" sz="900" i="1" dirty="0" err="1">
                <a:solidFill>
                  <a:schemeClr val="bg1">
                    <a:lumMod val="95000"/>
                  </a:schemeClr>
                </a:solidFill>
              </a:rPr>
              <a:t>booked</a:t>
            </a:r>
            <a:r>
              <a:rPr lang="it-IT" sz="900" i="1" dirty="0">
                <a:solidFill>
                  <a:schemeClr val="bg1">
                    <a:lumMod val="95000"/>
                  </a:schemeClr>
                </a:solidFill>
              </a:rPr>
              <a:t> </a:t>
            </a:r>
            <a:r>
              <a:rPr lang="it-IT" sz="900" i="1" dirty="0" err="1">
                <a:solidFill>
                  <a:schemeClr val="bg1">
                    <a:lumMod val="95000"/>
                  </a:schemeClr>
                </a:solidFill>
              </a:rPr>
              <a:t>as</a:t>
            </a:r>
            <a:r>
              <a:rPr lang="it-IT" sz="900" i="1" dirty="0">
                <a:solidFill>
                  <a:schemeClr val="bg1">
                    <a:lumMod val="95000"/>
                  </a:schemeClr>
                </a:solidFill>
              </a:rPr>
              <a:t> part of the 5.6 B€ </a:t>
            </a:r>
            <a:r>
              <a:rPr lang="it-IT" sz="900" i="1" dirty="0" err="1">
                <a:solidFill>
                  <a:schemeClr val="bg1">
                    <a:lumMod val="95000"/>
                  </a:schemeClr>
                </a:solidFill>
              </a:rPr>
              <a:t>expected</a:t>
            </a:r>
            <a:r>
              <a:rPr lang="it-IT" sz="900" i="1" dirty="0">
                <a:solidFill>
                  <a:schemeClr val="bg1">
                    <a:lumMod val="95000"/>
                  </a:schemeClr>
                </a:solidFill>
              </a:rPr>
              <a:t> in the </a:t>
            </a:r>
            <a:r>
              <a:rPr lang="it-IT" sz="900" i="1" dirty="0" err="1">
                <a:solidFill>
                  <a:schemeClr val="bg1">
                    <a:lumMod val="95000"/>
                  </a:schemeClr>
                </a:solidFill>
              </a:rPr>
              <a:t>same</a:t>
            </a:r>
            <a:r>
              <a:rPr lang="it-IT" sz="900" i="1" dirty="0">
                <a:solidFill>
                  <a:schemeClr val="bg1">
                    <a:lumMod val="95000"/>
                  </a:schemeClr>
                </a:solidFill>
              </a:rPr>
              <a:t> </a:t>
            </a:r>
            <a:r>
              <a:rPr lang="it-IT" sz="900" i="1" dirty="0" err="1">
                <a:solidFill>
                  <a:schemeClr val="bg1">
                    <a:lumMod val="95000"/>
                  </a:schemeClr>
                </a:solidFill>
              </a:rPr>
              <a:t>year</a:t>
            </a:r>
            <a:r>
              <a:rPr lang="it-IT" sz="900" i="1" dirty="0">
                <a:solidFill>
                  <a:schemeClr val="bg1">
                    <a:lumMod val="95000"/>
                  </a:schemeClr>
                </a:solidFill>
              </a:rPr>
              <a:t> </a:t>
            </a:r>
          </a:p>
        </p:txBody>
      </p:sp>
    </p:spTree>
    <p:extLst>
      <p:ext uri="{BB962C8B-B14F-4D97-AF65-F5344CB8AC3E}">
        <p14:creationId xmlns:p14="http://schemas.microsoft.com/office/powerpoint/2010/main" val="1195229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descr="Immagine che contiene verde, verdura, vicino, pianta&#10;&#10;Descrizione generata automaticamente">
            <a:extLst>
              <a:ext uri="{FF2B5EF4-FFF2-40B4-BE49-F238E27FC236}">
                <a16:creationId xmlns:a16="http://schemas.microsoft.com/office/drawing/2014/main" id="{3CB1B63A-9C92-833D-9061-2889D29A481E}"/>
              </a:ext>
            </a:extLst>
          </p:cNvPr>
          <p:cNvPicPr>
            <a:picLocks noChangeAspect="1"/>
          </p:cNvPicPr>
          <p:nvPr/>
        </p:nvPicPr>
        <p:blipFill>
          <a:blip r:embed="rId2"/>
          <a:stretch>
            <a:fillRect/>
          </a:stretch>
        </p:blipFill>
        <p:spPr>
          <a:xfrm>
            <a:off x="442905" y="1595351"/>
            <a:ext cx="11306168" cy="2408213"/>
          </a:xfrm>
          <a:prstGeom prst="rect">
            <a:avLst/>
          </a:prstGeom>
        </p:spPr>
      </p:pic>
      <p:sp>
        <p:nvSpPr>
          <p:cNvPr id="2" name="Segnaposto testo 1">
            <a:extLst>
              <a:ext uri="{FF2B5EF4-FFF2-40B4-BE49-F238E27FC236}">
                <a16:creationId xmlns:a16="http://schemas.microsoft.com/office/drawing/2014/main" id="{16E999AB-20A1-8B88-4A7F-F94370053494}"/>
              </a:ext>
            </a:extLst>
          </p:cNvPr>
          <p:cNvSpPr>
            <a:spLocks noGrp="1"/>
          </p:cNvSpPr>
          <p:nvPr>
            <p:ph type="body" sz="quarter" idx="11"/>
          </p:nvPr>
        </p:nvSpPr>
        <p:spPr/>
        <p:txBody>
          <a:bodyPr/>
          <a:lstStyle/>
          <a:p>
            <a:r>
              <a:rPr lang="it-IT" dirty="0"/>
              <a:t>An ESG </a:t>
            </a:r>
            <a:r>
              <a:rPr lang="it-IT" dirty="0" err="1"/>
              <a:t>Centric</a:t>
            </a:r>
            <a:r>
              <a:rPr lang="it-IT" dirty="0"/>
              <a:t> Framework</a:t>
            </a:r>
          </a:p>
        </p:txBody>
      </p:sp>
      <p:sp>
        <p:nvSpPr>
          <p:cNvPr id="3" name="Rettangolo 2">
            <a:extLst>
              <a:ext uri="{FF2B5EF4-FFF2-40B4-BE49-F238E27FC236}">
                <a16:creationId xmlns:a16="http://schemas.microsoft.com/office/drawing/2014/main" id="{A0931B1D-A183-3605-CAF8-4393C631A743}"/>
              </a:ext>
            </a:extLst>
          </p:cNvPr>
          <p:cNvSpPr/>
          <p:nvPr/>
        </p:nvSpPr>
        <p:spPr>
          <a:xfrm>
            <a:off x="442912" y="3180080"/>
            <a:ext cx="11306169" cy="2666394"/>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Segnaposto testo 1">
            <a:extLst>
              <a:ext uri="{FF2B5EF4-FFF2-40B4-BE49-F238E27FC236}">
                <a16:creationId xmlns:a16="http://schemas.microsoft.com/office/drawing/2014/main" id="{8909D53F-847C-6C23-FC53-82DFD9CF4929}"/>
              </a:ext>
            </a:extLst>
          </p:cNvPr>
          <p:cNvSpPr txBox="1">
            <a:spLocks/>
          </p:cNvSpPr>
          <p:nvPr/>
        </p:nvSpPr>
        <p:spPr>
          <a:xfrm>
            <a:off x="356003" y="867245"/>
            <a:ext cx="11479994"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800" b="1" dirty="0">
                <a:solidFill>
                  <a:srgbClr val="004F90"/>
                </a:solidFill>
                <a:latin typeface="Nexa Bold" panose="02000000000000000000" pitchFamily="2" charset="77"/>
              </a:rPr>
              <a:t>OUR NEW JOURNEY TO VALUE IS STRONGLY ROOTED IN OUR ESG PURPOSE</a:t>
            </a:r>
            <a:r>
              <a:rPr lang="en-US" sz="1800" b="1" dirty="0">
                <a:solidFill>
                  <a:srgbClr val="004F90"/>
                </a:solidFill>
                <a:latin typeface="Nexa Bold" panose="02000000000000000000" pitchFamily="2" charset="77"/>
              </a:rPr>
              <a:t> </a:t>
            </a:r>
            <a:endParaRPr lang="it-IT" sz="1800" b="1" dirty="0">
              <a:solidFill>
                <a:srgbClr val="004F90"/>
              </a:solidFill>
              <a:latin typeface="Nexa Bold" panose="02000000000000000000" pitchFamily="2" charset="77"/>
              <a:cs typeface="Calibri" panose="020F0502020204030204" pitchFamily="34" charset="0"/>
            </a:endParaRPr>
          </a:p>
        </p:txBody>
      </p:sp>
      <p:sp>
        <p:nvSpPr>
          <p:cNvPr id="5" name="Segnaposto testo 3">
            <a:extLst>
              <a:ext uri="{FF2B5EF4-FFF2-40B4-BE49-F238E27FC236}">
                <a16:creationId xmlns:a16="http://schemas.microsoft.com/office/drawing/2014/main" id="{8E46C403-0978-27B3-C433-18BF205122C3}"/>
              </a:ext>
            </a:extLst>
          </p:cNvPr>
          <p:cNvSpPr txBox="1">
            <a:spLocks/>
          </p:cNvSpPr>
          <p:nvPr/>
        </p:nvSpPr>
        <p:spPr>
          <a:xfrm>
            <a:off x="584606" y="3861174"/>
            <a:ext cx="1998472" cy="171744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ETHICAL MOTIVATION</a:t>
            </a:r>
          </a:p>
          <a:p>
            <a:pPr algn="ctr"/>
            <a:r>
              <a:rPr lang="en-US" dirty="0"/>
              <a:t>ESG purposes are consistent with the value system of the Board of Directors and the management team</a:t>
            </a:r>
            <a:endParaRPr lang="it-IT" dirty="0"/>
          </a:p>
        </p:txBody>
      </p:sp>
      <p:sp>
        <p:nvSpPr>
          <p:cNvPr id="6" name="Segnaposto testo 3">
            <a:extLst>
              <a:ext uri="{FF2B5EF4-FFF2-40B4-BE49-F238E27FC236}">
                <a16:creationId xmlns:a16="http://schemas.microsoft.com/office/drawing/2014/main" id="{4DC1AB10-0E5A-68AA-A17B-C204E9ACF1E2}"/>
              </a:ext>
            </a:extLst>
          </p:cNvPr>
          <p:cNvSpPr txBox="1">
            <a:spLocks/>
          </p:cNvSpPr>
          <p:nvPr/>
        </p:nvSpPr>
        <p:spPr>
          <a:xfrm>
            <a:off x="2694224" y="3861173"/>
            <a:ext cx="2257062" cy="189640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BUSINESS OPPORTUNITY</a:t>
            </a:r>
          </a:p>
          <a:p>
            <a:pPr algn="ctr"/>
            <a:r>
              <a:rPr lang="en-US" dirty="0"/>
              <a:t>There are strong market opportunities on "Environmentally Friendly" product lines such as electric mobility or within some of the </a:t>
            </a:r>
            <a:r>
              <a:rPr lang="en-US" dirty="0" err="1"/>
              <a:t>NextGenEU</a:t>
            </a:r>
            <a:r>
              <a:rPr lang="en-US" dirty="0"/>
              <a:t> funded projects</a:t>
            </a:r>
          </a:p>
        </p:txBody>
      </p:sp>
      <p:sp>
        <p:nvSpPr>
          <p:cNvPr id="7" name="Segnaposto testo 3">
            <a:extLst>
              <a:ext uri="{FF2B5EF4-FFF2-40B4-BE49-F238E27FC236}">
                <a16:creationId xmlns:a16="http://schemas.microsoft.com/office/drawing/2014/main" id="{690E74B5-292B-8587-1753-4032AF3876F0}"/>
              </a:ext>
            </a:extLst>
          </p:cNvPr>
          <p:cNvSpPr txBox="1">
            <a:spLocks/>
          </p:cNvSpPr>
          <p:nvPr/>
        </p:nvSpPr>
        <p:spPr>
          <a:xfrm>
            <a:off x="4967465" y="3861172"/>
            <a:ext cx="2257061" cy="134842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INCENTIVE FOR INNOVATION</a:t>
            </a:r>
          </a:p>
          <a:p>
            <a:pPr algn="ctr"/>
            <a:r>
              <a:rPr lang="en-US" spc="-30" dirty="0"/>
              <a:t>Doing business with an ESG commitment is more complex but stems innovation and in the medium term offers the possibility of generating more value</a:t>
            </a:r>
          </a:p>
        </p:txBody>
      </p:sp>
      <p:sp>
        <p:nvSpPr>
          <p:cNvPr id="8" name="Segnaposto testo 3">
            <a:extLst>
              <a:ext uri="{FF2B5EF4-FFF2-40B4-BE49-F238E27FC236}">
                <a16:creationId xmlns:a16="http://schemas.microsoft.com/office/drawing/2014/main" id="{90791D17-F359-F126-1AD3-DAB782F71D9A}"/>
              </a:ext>
            </a:extLst>
          </p:cNvPr>
          <p:cNvSpPr txBox="1">
            <a:spLocks/>
          </p:cNvSpPr>
          <p:nvPr/>
        </p:nvSpPr>
        <p:spPr>
          <a:xfrm>
            <a:off x="7440150" y="3861174"/>
            <a:ext cx="1850986" cy="134842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ACCESS TO </a:t>
            </a:r>
            <a:br>
              <a:rPr lang="en-US" b="1" dirty="0"/>
            </a:br>
            <a:r>
              <a:rPr lang="en-US" b="1" dirty="0"/>
              <a:t>A NEW FINANCE</a:t>
            </a:r>
          </a:p>
          <a:p>
            <a:pPr algn="ctr"/>
            <a:r>
              <a:rPr lang="en-US" dirty="0"/>
              <a:t>There are new categories of investors or lenders that require a strong ESG strategy</a:t>
            </a:r>
          </a:p>
        </p:txBody>
      </p:sp>
      <p:sp>
        <p:nvSpPr>
          <p:cNvPr id="9" name="Segnaposto testo 3">
            <a:extLst>
              <a:ext uri="{FF2B5EF4-FFF2-40B4-BE49-F238E27FC236}">
                <a16:creationId xmlns:a16="http://schemas.microsoft.com/office/drawing/2014/main" id="{BE57ADC3-9761-B546-2D05-9D0F69D341FE}"/>
              </a:ext>
            </a:extLst>
          </p:cNvPr>
          <p:cNvSpPr txBox="1">
            <a:spLocks/>
          </p:cNvSpPr>
          <p:nvPr/>
        </p:nvSpPr>
        <p:spPr>
          <a:xfrm>
            <a:off x="9602690" y="3861174"/>
            <a:ext cx="2047104" cy="134842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REDUCTION OF </a:t>
            </a:r>
            <a:br>
              <a:rPr lang="en-US" b="1" dirty="0"/>
            </a:br>
            <a:r>
              <a:rPr lang="en-US" b="1" dirty="0"/>
              <a:t>RISK PROFILE</a:t>
            </a:r>
          </a:p>
          <a:p>
            <a:pPr algn="ctr"/>
            <a:r>
              <a:rPr lang="en-US" dirty="0"/>
              <a:t>In the future it is very likely that governments, or even worse consumers, will punish the companies with weak ESG strategies</a:t>
            </a:r>
          </a:p>
        </p:txBody>
      </p:sp>
      <p:sp>
        <p:nvSpPr>
          <p:cNvPr id="10" name="Segnaposto testo 1">
            <a:extLst>
              <a:ext uri="{FF2B5EF4-FFF2-40B4-BE49-F238E27FC236}">
                <a16:creationId xmlns:a16="http://schemas.microsoft.com/office/drawing/2014/main" id="{94E6B72E-0ADF-FD7D-7B1C-62B548AFBF41}"/>
              </a:ext>
            </a:extLst>
          </p:cNvPr>
          <p:cNvSpPr txBox="1">
            <a:spLocks/>
          </p:cNvSpPr>
          <p:nvPr/>
        </p:nvSpPr>
        <p:spPr>
          <a:xfrm>
            <a:off x="356003" y="1153522"/>
            <a:ext cx="11479994" cy="36375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b="0" dirty="0">
                <a:solidFill>
                  <a:schemeClr val="tx1">
                    <a:lumMod val="75000"/>
                    <a:lumOff val="25000"/>
                  </a:schemeClr>
                </a:solidFill>
                <a:latin typeface="+mn-lt"/>
              </a:rPr>
              <a:t>GROWTH AND INNOVATION DELIVERED THROUGH </a:t>
            </a:r>
            <a:r>
              <a:rPr lang="en-US" sz="1600" dirty="0">
                <a:solidFill>
                  <a:schemeClr val="tx1">
                    <a:lumMod val="75000"/>
                    <a:lumOff val="25000"/>
                  </a:schemeClr>
                </a:solidFill>
                <a:latin typeface="+mn-lt"/>
              </a:rPr>
              <a:t>A SUSTAINABLE AND INTEGRATED APPROACH </a:t>
            </a:r>
            <a:r>
              <a:rPr lang="en-US" sz="1600" b="0" dirty="0">
                <a:solidFill>
                  <a:schemeClr val="tx1">
                    <a:lumMod val="75000"/>
                    <a:lumOff val="25000"/>
                  </a:schemeClr>
                </a:solidFill>
                <a:latin typeface="+mn-lt"/>
              </a:rPr>
              <a:t>TO BUSINESS</a:t>
            </a:r>
            <a:r>
              <a:rPr lang="en-US" sz="1600" dirty="0">
                <a:solidFill>
                  <a:schemeClr val="tx1">
                    <a:lumMod val="75000"/>
                    <a:lumOff val="25000"/>
                  </a:schemeClr>
                </a:solidFill>
                <a:latin typeface="+mn-lt"/>
              </a:rPr>
              <a:t> </a:t>
            </a:r>
            <a:endParaRPr lang="it-IT" sz="1600" b="0" dirty="0">
              <a:solidFill>
                <a:schemeClr val="tx1">
                  <a:lumMod val="75000"/>
                  <a:lumOff val="25000"/>
                </a:schemeClr>
              </a:solidFill>
              <a:latin typeface="+mn-lt"/>
              <a:cs typeface="Calibri" panose="020F0502020204030204" pitchFamily="34" charset="0"/>
            </a:endParaRPr>
          </a:p>
        </p:txBody>
      </p:sp>
      <p:pic>
        <p:nvPicPr>
          <p:cNvPr id="17" name="Immagine 16">
            <a:extLst>
              <a:ext uri="{FF2B5EF4-FFF2-40B4-BE49-F238E27FC236}">
                <a16:creationId xmlns:a16="http://schemas.microsoft.com/office/drawing/2014/main" id="{38DDFE16-E377-D21C-0363-FD6587DC88CC}"/>
              </a:ext>
            </a:extLst>
          </p:cNvPr>
          <p:cNvPicPr>
            <a:picLocks noChangeAspect="1"/>
          </p:cNvPicPr>
          <p:nvPr/>
        </p:nvPicPr>
        <p:blipFill>
          <a:blip r:embed="rId3"/>
          <a:srcRect/>
          <a:stretch/>
        </p:blipFill>
        <p:spPr>
          <a:xfrm>
            <a:off x="1011167" y="2607833"/>
            <a:ext cx="1139834" cy="1139834"/>
          </a:xfrm>
          <a:prstGeom prst="rect">
            <a:avLst/>
          </a:prstGeom>
        </p:spPr>
      </p:pic>
      <p:pic>
        <p:nvPicPr>
          <p:cNvPr id="18" name="Immagine 17">
            <a:extLst>
              <a:ext uri="{FF2B5EF4-FFF2-40B4-BE49-F238E27FC236}">
                <a16:creationId xmlns:a16="http://schemas.microsoft.com/office/drawing/2014/main" id="{A9472F63-ED4B-D784-15EB-051B78482CF5}"/>
              </a:ext>
            </a:extLst>
          </p:cNvPr>
          <p:cNvPicPr>
            <a:picLocks noChangeAspect="1"/>
          </p:cNvPicPr>
          <p:nvPr/>
        </p:nvPicPr>
        <p:blipFill>
          <a:blip r:embed="rId4"/>
          <a:srcRect/>
          <a:stretch/>
        </p:blipFill>
        <p:spPr>
          <a:xfrm>
            <a:off x="3274525" y="2603660"/>
            <a:ext cx="1139834" cy="1139834"/>
          </a:xfrm>
          <a:prstGeom prst="rect">
            <a:avLst/>
          </a:prstGeom>
        </p:spPr>
      </p:pic>
      <p:pic>
        <p:nvPicPr>
          <p:cNvPr id="19" name="Immagine 18">
            <a:extLst>
              <a:ext uri="{FF2B5EF4-FFF2-40B4-BE49-F238E27FC236}">
                <a16:creationId xmlns:a16="http://schemas.microsoft.com/office/drawing/2014/main" id="{4777ACDD-381D-80A9-E753-68CDC5F12CF0}"/>
              </a:ext>
            </a:extLst>
          </p:cNvPr>
          <p:cNvPicPr>
            <a:picLocks noChangeAspect="1"/>
          </p:cNvPicPr>
          <p:nvPr/>
        </p:nvPicPr>
        <p:blipFill>
          <a:blip r:embed="rId5"/>
          <a:srcRect/>
          <a:stretch/>
        </p:blipFill>
        <p:spPr>
          <a:xfrm>
            <a:off x="5482632" y="2607833"/>
            <a:ext cx="1139834" cy="1139834"/>
          </a:xfrm>
          <a:prstGeom prst="rect">
            <a:avLst/>
          </a:prstGeom>
        </p:spPr>
      </p:pic>
      <p:pic>
        <p:nvPicPr>
          <p:cNvPr id="20" name="Immagine 19">
            <a:extLst>
              <a:ext uri="{FF2B5EF4-FFF2-40B4-BE49-F238E27FC236}">
                <a16:creationId xmlns:a16="http://schemas.microsoft.com/office/drawing/2014/main" id="{6FB92DE6-1EB0-5B44-273C-BD047CF376AC}"/>
              </a:ext>
            </a:extLst>
          </p:cNvPr>
          <p:cNvPicPr>
            <a:picLocks noChangeAspect="1"/>
          </p:cNvPicPr>
          <p:nvPr/>
        </p:nvPicPr>
        <p:blipFill>
          <a:blip r:embed="rId6"/>
          <a:srcRect/>
          <a:stretch/>
        </p:blipFill>
        <p:spPr>
          <a:xfrm>
            <a:off x="10039326" y="2607833"/>
            <a:ext cx="1139834" cy="1139834"/>
          </a:xfrm>
          <a:prstGeom prst="rect">
            <a:avLst/>
          </a:prstGeom>
        </p:spPr>
      </p:pic>
      <p:pic>
        <p:nvPicPr>
          <p:cNvPr id="21" name="Immagine 20">
            <a:extLst>
              <a:ext uri="{FF2B5EF4-FFF2-40B4-BE49-F238E27FC236}">
                <a16:creationId xmlns:a16="http://schemas.microsoft.com/office/drawing/2014/main" id="{29DBDCF3-8C9D-60EF-7CB9-E4ED976D3F4D}"/>
              </a:ext>
            </a:extLst>
          </p:cNvPr>
          <p:cNvPicPr>
            <a:picLocks noChangeAspect="1"/>
          </p:cNvPicPr>
          <p:nvPr/>
        </p:nvPicPr>
        <p:blipFill>
          <a:blip r:embed="rId7"/>
          <a:stretch>
            <a:fillRect/>
          </a:stretch>
        </p:blipFill>
        <p:spPr>
          <a:xfrm>
            <a:off x="7796279" y="2606655"/>
            <a:ext cx="1139834" cy="1146348"/>
          </a:xfrm>
          <a:prstGeom prst="rect">
            <a:avLst/>
          </a:prstGeom>
        </p:spPr>
      </p:pic>
      <p:sp>
        <p:nvSpPr>
          <p:cNvPr id="16" name="Rettangolo 15">
            <a:extLst>
              <a:ext uri="{FF2B5EF4-FFF2-40B4-BE49-F238E27FC236}">
                <a16:creationId xmlns:a16="http://schemas.microsoft.com/office/drawing/2014/main" id="{BE7EC2E8-BA5D-4C07-3BAE-9E9EE687D793}"/>
              </a:ext>
            </a:extLst>
          </p:cNvPr>
          <p:cNvSpPr/>
          <p:nvPr/>
        </p:nvSpPr>
        <p:spPr>
          <a:xfrm>
            <a:off x="5179550" y="5757574"/>
            <a:ext cx="1850985"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6F14CC7A-711B-A054-0A58-33728AF33362}"/>
              </a:ext>
            </a:extLst>
          </p:cNvPr>
          <p:cNvSpPr/>
          <p:nvPr/>
        </p:nvSpPr>
        <p:spPr>
          <a:xfrm>
            <a:off x="7440150" y="5757574"/>
            <a:ext cx="1850985"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3EC94399-DE62-FF63-723A-39A84D8CB5EE}"/>
              </a:ext>
            </a:extLst>
          </p:cNvPr>
          <p:cNvSpPr/>
          <p:nvPr/>
        </p:nvSpPr>
        <p:spPr>
          <a:xfrm>
            <a:off x="9700750" y="5757574"/>
            <a:ext cx="1850985" cy="88900"/>
          </a:xfrm>
          <a:prstGeom prst="rect">
            <a:avLst/>
          </a:prstGeom>
          <a:solidFill>
            <a:srgbClr val="751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F35405CF-07D1-F42E-7A2F-A106252D12FB}"/>
              </a:ext>
            </a:extLst>
          </p:cNvPr>
          <p:cNvSpPr/>
          <p:nvPr/>
        </p:nvSpPr>
        <p:spPr>
          <a:xfrm>
            <a:off x="2918950" y="5757574"/>
            <a:ext cx="1850985"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98898DDA-966C-AB3B-7A0D-831F86176ECC}"/>
              </a:ext>
            </a:extLst>
          </p:cNvPr>
          <p:cNvSpPr/>
          <p:nvPr/>
        </p:nvSpPr>
        <p:spPr>
          <a:xfrm>
            <a:off x="658350" y="5757574"/>
            <a:ext cx="1850985"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6804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44194C-F819-CBB9-7472-018C3BFA73CB}"/>
              </a:ext>
            </a:extLst>
          </p:cNvPr>
          <p:cNvSpPr>
            <a:spLocks noGrp="1"/>
          </p:cNvSpPr>
          <p:nvPr>
            <p:ph type="title"/>
          </p:nvPr>
        </p:nvSpPr>
        <p:spPr/>
        <p:txBody>
          <a:bodyPr/>
          <a:lstStyle/>
          <a:p>
            <a:r>
              <a:rPr lang="it-IT" dirty="0"/>
              <a:t>THE BACKDROP</a:t>
            </a:r>
          </a:p>
        </p:txBody>
      </p:sp>
    </p:spTree>
    <p:extLst>
      <p:ext uri="{BB962C8B-B14F-4D97-AF65-F5344CB8AC3E}">
        <p14:creationId xmlns:p14="http://schemas.microsoft.com/office/powerpoint/2010/main" val="4054025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2" name="Connettore diritto 131">
            <a:extLst>
              <a:ext uri="{FF2B5EF4-FFF2-40B4-BE49-F238E27FC236}">
                <a16:creationId xmlns:a16="http://schemas.microsoft.com/office/drawing/2014/main" id="{50D01369-7C44-54A7-9CC4-4E730A058822}"/>
              </a:ext>
            </a:extLst>
          </p:cNvPr>
          <p:cNvCxnSpPr>
            <a:cxnSpLocks/>
          </p:cNvCxnSpPr>
          <p:nvPr/>
        </p:nvCxnSpPr>
        <p:spPr>
          <a:xfrm>
            <a:off x="10275230" y="1144788"/>
            <a:ext cx="1320386" cy="0"/>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1" name="Connettore diritto 130">
            <a:extLst>
              <a:ext uri="{FF2B5EF4-FFF2-40B4-BE49-F238E27FC236}">
                <a16:creationId xmlns:a16="http://schemas.microsoft.com/office/drawing/2014/main" id="{D8FB9CEB-9C72-6074-EF1D-6ACE56E5861D}"/>
              </a:ext>
            </a:extLst>
          </p:cNvPr>
          <p:cNvCxnSpPr>
            <a:cxnSpLocks/>
          </p:cNvCxnSpPr>
          <p:nvPr/>
        </p:nvCxnSpPr>
        <p:spPr>
          <a:xfrm>
            <a:off x="8458664" y="1156639"/>
            <a:ext cx="1320386" cy="0"/>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0" name="Connettore diritto 129">
            <a:extLst>
              <a:ext uri="{FF2B5EF4-FFF2-40B4-BE49-F238E27FC236}">
                <a16:creationId xmlns:a16="http://schemas.microsoft.com/office/drawing/2014/main" id="{08D31504-8452-4080-E94D-EFFABC9C62D4}"/>
              </a:ext>
            </a:extLst>
          </p:cNvPr>
          <p:cNvCxnSpPr>
            <a:cxnSpLocks/>
          </p:cNvCxnSpPr>
          <p:nvPr/>
        </p:nvCxnSpPr>
        <p:spPr>
          <a:xfrm>
            <a:off x="6599562" y="1156639"/>
            <a:ext cx="1353719" cy="8860"/>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5" name="Grafico 4">
            <a:extLst>
              <a:ext uri="{FF2B5EF4-FFF2-40B4-BE49-F238E27FC236}">
                <a16:creationId xmlns:a16="http://schemas.microsoft.com/office/drawing/2014/main" id="{F5008987-4430-0A1A-9FB0-650137F037EB}"/>
              </a:ext>
            </a:extLst>
          </p:cNvPr>
          <p:cNvGraphicFramePr>
            <a:graphicFrameLocks/>
          </p:cNvGraphicFramePr>
          <p:nvPr>
            <p:extLst>
              <p:ext uri="{D42A27DB-BD31-4B8C-83A1-F6EECF244321}">
                <p14:modId xmlns:p14="http://schemas.microsoft.com/office/powerpoint/2010/main" val="2271062338"/>
              </p:ext>
            </p:extLst>
          </p:nvPr>
        </p:nvGraphicFramePr>
        <p:xfrm>
          <a:off x="4669109" y="1124412"/>
          <a:ext cx="1550629" cy="897972"/>
        </p:xfrm>
        <a:graphic>
          <a:graphicData uri="http://schemas.openxmlformats.org/drawingml/2006/chart">
            <c:chart xmlns:c="http://schemas.openxmlformats.org/drawingml/2006/chart" xmlns:r="http://schemas.openxmlformats.org/officeDocument/2006/relationships" r:id="rId2"/>
          </a:graphicData>
        </a:graphic>
      </p:graphicFrame>
      <p:cxnSp>
        <p:nvCxnSpPr>
          <p:cNvPr id="25" name="Connettore diritto 24">
            <a:extLst>
              <a:ext uri="{FF2B5EF4-FFF2-40B4-BE49-F238E27FC236}">
                <a16:creationId xmlns:a16="http://schemas.microsoft.com/office/drawing/2014/main" id="{1AFD98DB-2FEF-90E1-962F-E783813DA3C3}"/>
              </a:ext>
            </a:extLst>
          </p:cNvPr>
          <p:cNvCxnSpPr>
            <a:cxnSpLocks/>
          </p:cNvCxnSpPr>
          <p:nvPr/>
        </p:nvCxnSpPr>
        <p:spPr>
          <a:xfrm>
            <a:off x="4795042" y="1151876"/>
            <a:ext cx="1320386" cy="0"/>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Segnaposto testo 1">
            <a:extLst>
              <a:ext uri="{FF2B5EF4-FFF2-40B4-BE49-F238E27FC236}">
                <a16:creationId xmlns:a16="http://schemas.microsoft.com/office/drawing/2014/main" id="{B8303ED6-8B67-DB98-CBD2-755938A5F6AD}"/>
              </a:ext>
            </a:extLst>
          </p:cNvPr>
          <p:cNvSpPr>
            <a:spLocks noGrp="1"/>
          </p:cNvSpPr>
          <p:nvPr>
            <p:ph type="body" sz="quarter" idx="11"/>
          </p:nvPr>
        </p:nvSpPr>
        <p:spPr/>
        <p:txBody>
          <a:bodyPr/>
          <a:lstStyle/>
          <a:p>
            <a:r>
              <a:rPr lang="it-IT" dirty="0"/>
              <a:t>Market Trends</a:t>
            </a:r>
          </a:p>
        </p:txBody>
      </p:sp>
      <p:sp>
        <p:nvSpPr>
          <p:cNvPr id="3" name="CasellaDiTesto 2">
            <a:extLst>
              <a:ext uri="{FF2B5EF4-FFF2-40B4-BE49-F238E27FC236}">
                <a16:creationId xmlns:a16="http://schemas.microsoft.com/office/drawing/2014/main" id="{267BC488-1D40-59D8-F9BB-8F5D3DA6411F}"/>
              </a:ext>
            </a:extLst>
          </p:cNvPr>
          <p:cNvSpPr txBox="1"/>
          <p:nvPr/>
        </p:nvSpPr>
        <p:spPr>
          <a:xfrm>
            <a:off x="356006" y="6181189"/>
            <a:ext cx="8727033"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30000" noProof="0" dirty="0">
                <a:ln>
                  <a:noFill/>
                </a:ln>
                <a:solidFill>
                  <a:schemeClr val="bg1">
                    <a:lumMod val="95000"/>
                  </a:schemeClr>
                </a:solidFill>
                <a:effectLst/>
                <a:uLnTx/>
                <a:uFillTx/>
                <a:latin typeface="Calibri" panose="020F0502020204030204"/>
                <a:ea typeface="+mn-ea"/>
                <a:cs typeface="+mn-cs"/>
              </a:rPr>
              <a:t>(*) </a:t>
            </a:r>
            <a:r>
              <a:rPr kumimoji="0" lang="en-US"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Source: IMF, World Economic Outlook, January 2023</a:t>
            </a: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30000" noProof="0" dirty="0">
                <a:ln>
                  <a:noFill/>
                </a:ln>
                <a:solidFill>
                  <a:schemeClr val="bg1">
                    <a:lumMod val="95000"/>
                  </a:schemeClr>
                </a:solidFill>
                <a:effectLst/>
                <a:uLnTx/>
                <a:uFillTx/>
                <a:latin typeface="Calibri" panose="020F0502020204030204"/>
                <a:ea typeface="+mn-ea"/>
                <a:cs typeface="+mn-cs"/>
              </a:rPr>
              <a:t>(**)</a:t>
            </a: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Source: Eurostat, data </a:t>
            </a:r>
            <a:r>
              <a:rPr kumimoji="0" lang="it-IT" sz="900" b="0" i="1" u="none" strike="noStrike" kern="1200" cap="none" spc="0" normalizeH="0" baseline="0" noProof="0" dirty="0" err="1">
                <a:ln>
                  <a:noFill/>
                </a:ln>
                <a:solidFill>
                  <a:schemeClr val="bg1">
                    <a:lumMod val="95000"/>
                  </a:schemeClr>
                </a:solidFill>
                <a:effectLst/>
                <a:uLnTx/>
                <a:uFillTx/>
                <a:latin typeface="Calibri" panose="020F0502020204030204"/>
                <a:ea typeface="+mn-ea"/>
                <a:cs typeface="+mn-cs"/>
              </a:rPr>
              <a:t>referred</a:t>
            </a: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to 2019, </a:t>
            </a:r>
            <a:r>
              <a:rPr kumimoji="0" lang="en-US"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except for UK referred to 2018</a:t>
            </a:r>
            <a:endPar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endParaRPr>
          </a:p>
          <a:p>
            <a:pPr>
              <a:defRPr/>
            </a:pPr>
            <a:r>
              <a:rPr lang="en-US" sz="900" i="1" baseline="30000" dirty="0">
                <a:solidFill>
                  <a:schemeClr val="bg1">
                    <a:lumMod val="95000"/>
                  </a:schemeClr>
                </a:solidFill>
              </a:rPr>
              <a:t>(***)</a:t>
            </a:r>
            <a:r>
              <a:rPr lang="en-US" sz="900" i="1" dirty="0">
                <a:solidFill>
                  <a:schemeClr val="bg1">
                    <a:lumMod val="95000"/>
                  </a:schemeClr>
                </a:solidFill>
                <a:latin typeface="eui-default"/>
              </a:rPr>
              <a:t> Potential end user spending passed through distribution, net of IT service spending estimated at 50% of total end user spending and considering a weight of distribution in the ICT supply chain of 60%</a:t>
            </a:r>
            <a:endParaRPr lang="en-US" sz="900" i="1" dirty="0">
              <a:solidFill>
                <a:schemeClr val="bg1">
                  <a:lumMod val="95000"/>
                </a:schemeClr>
              </a:solidFill>
            </a:endParaRPr>
          </a:p>
        </p:txBody>
      </p:sp>
      <p:pic>
        <p:nvPicPr>
          <p:cNvPr id="68" name="Immagine 67">
            <a:extLst>
              <a:ext uri="{FF2B5EF4-FFF2-40B4-BE49-F238E27FC236}">
                <a16:creationId xmlns:a16="http://schemas.microsoft.com/office/drawing/2014/main" id="{18504DC0-8D5B-B00D-DF3B-427003FBE82C}"/>
              </a:ext>
            </a:extLst>
          </p:cNvPr>
          <p:cNvPicPr>
            <a:picLocks noChangeAspect="1"/>
          </p:cNvPicPr>
          <p:nvPr/>
        </p:nvPicPr>
        <p:blipFill>
          <a:blip r:embed="rId3"/>
          <a:srcRect/>
          <a:stretch/>
        </p:blipFill>
        <p:spPr>
          <a:xfrm>
            <a:off x="7195607" y="3716913"/>
            <a:ext cx="720000" cy="720000"/>
          </a:xfrm>
          <a:prstGeom prst="rect">
            <a:avLst/>
          </a:prstGeom>
        </p:spPr>
      </p:pic>
      <p:sp>
        <p:nvSpPr>
          <p:cNvPr id="69" name="Rettangolo 68">
            <a:extLst>
              <a:ext uri="{FF2B5EF4-FFF2-40B4-BE49-F238E27FC236}">
                <a16:creationId xmlns:a16="http://schemas.microsoft.com/office/drawing/2014/main" id="{C1DC7CDF-2BED-3959-A479-B78E546110E4}"/>
              </a:ext>
            </a:extLst>
          </p:cNvPr>
          <p:cNvSpPr/>
          <p:nvPr/>
        </p:nvSpPr>
        <p:spPr>
          <a:xfrm rot="5400000">
            <a:off x="3655735" y="1384490"/>
            <a:ext cx="1170000"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ttangolo 69">
            <a:extLst>
              <a:ext uri="{FF2B5EF4-FFF2-40B4-BE49-F238E27FC236}">
                <a16:creationId xmlns:a16="http://schemas.microsoft.com/office/drawing/2014/main" id="{414353DD-25CE-5D71-7824-DE2C8B41EEA5}"/>
              </a:ext>
            </a:extLst>
          </p:cNvPr>
          <p:cNvSpPr/>
          <p:nvPr/>
        </p:nvSpPr>
        <p:spPr>
          <a:xfrm rot="5400000">
            <a:off x="3655735" y="2700642"/>
            <a:ext cx="1170000"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ttangolo 70">
            <a:extLst>
              <a:ext uri="{FF2B5EF4-FFF2-40B4-BE49-F238E27FC236}">
                <a16:creationId xmlns:a16="http://schemas.microsoft.com/office/drawing/2014/main" id="{EB038D23-C8EA-89D5-CC08-76612882A084}"/>
              </a:ext>
            </a:extLst>
          </p:cNvPr>
          <p:cNvSpPr/>
          <p:nvPr/>
        </p:nvSpPr>
        <p:spPr>
          <a:xfrm rot="5400000">
            <a:off x="3653174" y="4016794"/>
            <a:ext cx="1170000"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47D5FA15-1C6E-8126-626B-FE9A8EAD0AB0}"/>
              </a:ext>
            </a:extLst>
          </p:cNvPr>
          <p:cNvSpPr/>
          <p:nvPr/>
        </p:nvSpPr>
        <p:spPr>
          <a:xfrm rot="5400000">
            <a:off x="3702059" y="5290121"/>
            <a:ext cx="1072230"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Segnaposto testo 3">
            <a:extLst>
              <a:ext uri="{FF2B5EF4-FFF2-40B4-BE49-F238E27FC236}">
                <a16:creationId xmlns:a16="http://schemas.microsoft.com/office/drawing/2014/main" id="{B2072CF7-BBEE-F84B-9B15-4F8E5953251F}"/>
              </a:ext>
            </a:extLst>
          </p:cNvPr>
          <p:cNvSpPr txBox="1">
            <a:spLocks/>
          </p:cNvSpPr>
          <p:nvPr/>
        </p:nvSpPr>
        <p:spPr>
          <a:xfrm>
            <a:off x="324097" y="843940"/>
            <a:ext cx="3708011" cy="1159282"/>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10000"/>
              </a:lnSpc>
              <a:spcBef>
                <a:spcPts val="1001"/>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MACROECONOMIC FORECAST</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near-term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outlook for the European economy looks brighter than anytime</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 the last decade</a:t>
            </a:r>
            <a:r>
              <a:rPr kumimoji="0" lang="en-US" sz="12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p>
        </p:txBody>
      </p:sp>
      <p:sp>
        <p:nvSpPr>
          <p:cNvPr id="74" name="Segnaposto testo 3">
            <a:extLst>
              <a:ext uri="{FF2B5EF4-FFF2-40B4-BE49-F238E27FC236}">
                <a16:creationId xmlns:a16="http://schemas.microsoft.com/office/drawing/2014/main" id="{2EB8E544-5090-C2A6-79FC-6A638C06E09C}"/>
              </a:ext>
            </a:extLst>
          </p:cNvPr>
          <p:cNvSpPr txBox="1">
            <a:spLocks/>
          </p:cNvSpPr>
          <p:nvPr/>
        </p:nvSpPr>
        <p:spPr>
          <a:xfrm>
            <a:off x="321538" y="2177792"/>
            <a:ext cx="3710570" cy="115229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10000"/>
              </a:lnSpc>
              <a:spcBef>
                <a:spcPts val="1001"/>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ICT INDUSTRY</a:t>
            </a:r>
          </a:p>
          <a:p>
            <a:pPr marL="0" marR="0" lvl="0" indent="0" algn="ctr" defTabSz="91441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We are already witnessing the acceleration of digital processes, so years of innovation have been reduced to months</a:t>
            </a:r>
            <a:r>
              <a:rPr lang="it-IT" sz="1200" dirty="0">
                <a:solidFill>
                  <a:prstClr val="black">
                    <a:lumMod val="75000"/>
                    <a:lumOff val="25000"/>
                  </a:prstClr>
                </a:solidFill>
              </a:rPr>
              <a:t>.</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analysis of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digitization data confirms the progressive alignment of Italian and Spanish companies to European ones</a:t>
            </a:r>
          </a:p>
        </p:txBody>
      </p:sp>
      <p:sp>
        <p:nvSpPr>
          <p:cNvPr id="75" name="Segnaposto testo 3">
            <a:extLst>
              <a:ext uri="{FF2B5EF4-FFF2-40B4-BE49-F238E27FC236}">
                <a16:creationId xmlns:a16="http://schemas.microsoft.com/office/drawing/2014/main" id="{C8829FAA-6D2F-04D6-10F8-31CA05AAFE23}"/>
              </a:ext>
            </a:extLst>
          </p:cNvPr>
          <p:cNvSpPr txBox="1">
            <a:spLocks/>
          </p:cNvSpPr>
          <p:nvPr/>
        </p:nvSpPr>
        <p:spPr>
          <a:xfrm>
            <a:off x="321538" y="3498904"/>
            <a:ext cx="3710570" cy="1127200"/>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Calibri" panose="020F0502020204030204" pitchFamily="34" charset="0"/>
              </a:rPr>
              <a:t>NEXTGenEU</a:t>
            </a:r>
            <a:r>
              <a:rPr kumimoji="0" lang="en-US"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 RECOVERY &amp; RESILIENCE PLANS</a:t>
            </a:r>
          </a:p>
          <a:p>
            <a:pPr marL="0" marR="0" lvl="0" indent="0" algn="ctr" defTabSz="914415"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 golden opportunity for investments in digital transformation: 17.6 B€ cumulated theoretical opportunity for southern Europe distributors, </a:t>
            </a:r>
            <a:r>
              <a:rPr lang="en-US" sz="1200" b="1" dirty="0">
                <a:solidFill>
                  <a:prstClr val="black">
                    <a:lumMod val="75000"/>
                    <a:lumOff val="25000"/>
                  </a:prstClr>
                </a:solidFill>
              </a:rPr>
              <a:t>a</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 average of 2.9 B€/year of potential additional volumes</a:t>
            </a:r>
          </a:p>
        </p:txBody>
      </p:sp>
      <p:sp>
        <p:nvSpPr>
          <p:cNvPr id="76" name="Segnaposto testo 3">
            <a:extLst>
              <a:ext uri="{FF2B5EF4-FFF2-40B4-BE49-F238E27FC236}">
                <a16:creationId xmlns:a16="http://schemas.microsoft.com/office/drawing/2014/main" id="{B35B9D4B-B000-29F2-36F5-D77EE04ED00A}"/>
              </a:ext>
            </a:extLst>
          </p:cNvPr>
          <p:cNvSpPr txBox="1">
            <a:spLocks/>
          </p:cNvSpPr>
          <p:nvPr/>
        </p:nvSpPr>
        <p:spPr>
          <a:xfrm>
            <a:off x="324099" y="4760389"/>
            <a:ext cx="3719264" cy="114836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10000"/>
              </a:lnSpc>
              <a:spcBef>
                <a:spcPts val="1001"/>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AND FOR THE DISTRIBUTOR?</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Distributors will remain at </a:t>
            </a:r>
            <a:r>
              <a:rPr kumimoji="0" lang="en-US" sz="12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centre</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stage of future vendor go-to-market strategy </a:t>
            </a:r>
          </a:p>
        </p:txBody>
      </p:sp>
      <p:sp>
        <p:nvSpPr>
          <p:cNvPr id="77" name="Segnaposto testo 3">
            <a:extLst>
              <a:ext uri="{FF2B5EF4-FFF2-40B4-BE49-F238E27FC236}">
                <a16:creationId xmlns:a16="http://schemas.microsoft.com/office/drawing/2014/main" id="{95140E00-DF1E-252F-7DF8-E93F106370E7}"/>
              </a:ext>
            </a:extLst>
          </p:cNvPr>
          <p:cNvSpPr txBox="1">
            <a:spLocks/>
          </p:cNvSpPr>
          <p:nvPr/>
        </p:nvSpPr>
        <p:spPr>
          <a:xfrm>
            <a:off x="4666151" y="4931537"/>
            <a:ext cx="2295470" cy="806069"/>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Technology wholesaling continues to be the </a:t>
            </a:r>
            <a:r>
              <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fastest growing go-to-market strategy</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for tech manufacturers looking to increase efficiency</a:t>
            </a:r>
          </a:p>
        </p:txBody>
      </p:sp>
      <p:sp>
        <p:nvSpPr>
          <p:cNvPr id="78" name="Segnaposto testo 3">
            <a:extLst>
              <a:ext uri="{FF2B5EF4-FFF2-40B4-BE49-F238E27FC236}">
                <a16:creationId xmlns:a16="http://schemas.microsoft.com/office/drawing/2014/main" id="{BCAC3833-B303-AA9F-4BF2-6C7D1856E055}"/>
              </a:ext>
            </a:extLst>
          </p:cNvPr>
          <p:cNvSpPr txBox="1">
            <a:spLocks/>
          </p:cNvSpPr>
          <p:nvPr/>
        </p:nvSpPr>
        <p:spPr>
          <a:xfrm>
            <a:off x="7189677" y="4847341"/>
            <a:ext cx="2295470" cy="974460"/>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complexity and acceleration of the </a:t>
            </a:r>
            <a:r>
              <a:rPr kumimoji="0" lang="en-US" sz="10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multicloud</a:t>
            </a:r>
            <a:r>
              <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solutions adoption</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means above all the creation of </a:t>
            </a:r>
            <a:r>
              <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efficient cloud provisioning platforms</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that only distributors can provide</a:t>
            </a:r>
          </a:p>
        </p:txBody>
      </p:sp>
      <p:sp>
        <p:nvSpPr>
          <p:cNvPr id="79" name="Segnaposto testo 3">
            <a:extLst>
              <a:ext uri="{FF2B5EF4-FFF2-40B4-BE49-F238E27FC236}">
                <a16:creationId xmlns:a16="http://schemas.microsoft.com/office/drawing/2014/main" id="{4FC16C17-1DA9-795A-047A-51B7F3CFAC31}"/>
              </a:ext>
            </a:extLst>
          </p:cNvPr>
          <p:cNvSpPr txBox="1">
            <a:spLocks/>
          </p:cNvSpPr>
          <p:nvPr/>
        </p:nvSpPr>
        <p:spPr>
          <a:xfrm>
            <a:off x="9713203" y="4847341"/>
            <a:ext cx="2151828" cy="974460"/>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The role of </a:t>
            </a:r>
            <a:r>
              <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distributors in buffering stock</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will be increasingly </a:t>
            </a:r>
            <a:r>
              <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central and crucial </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as clearly highlighted by recent supply chain issues</a:t>
            </a:r>
            <a:endParaRPr kumimoji="0" lang="en-US" sz="1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endParaRPr>
          </a:p>
        </p:txBody>
      </p:sp>
      <p:pic>
        <p:nvPicPr>
          <p:cNvPr id="80" name="Immagine 79">
            <a:extLst>
              <a:ext uri="{FF2B5EF4-FFF2-40B4-BE49-F238E27FC236}">
                <a16:creationId xmlns:a16="http://schemas.microsoft.com/office/drawing/2014/main" id="{48D4D361-8836-7152-8F4A-2DC9AAA0E228}"/>
              </a:ext>
            </a:extLst>
          </p:cNvPr>
          <p:cNvPicPr>
            <a:picLocks noChangeAspect="1"/>
          </p:cNvPicPr>
          <p:nvPr/>
        </p:nvPicPr>
        <p:blipFill>
          <a:blip r:embed="rId4"/>
          <a:srcRect/>
          <a:stretch/>
        </p:blipFill>
        <p:spPr>
          <a:xfrm>
            <a:off x="4721603" y="3777982"/>
            <a:ext cx="720017" cy="720000"/>
          </a:xfrm>
          <a:prstGeom prst="rect">
            <a:avLst/>
          </a:prstGeom>
        </p:spPr>
      </p:pic>
      <p:grpSp>
        <p:nvGrpSpPr>
          <p:cNvPr id="81" name="Gruppo 80">
            <a:extLst>
              <a:ext uri="{FF2B5EF4-FFF2-40B4-BE49-F238E27FC236}">
                <a16:creationId xmlns:a16="http://schemas.microsoft.com/office/drawing/2014/main" id="{2C381B61-1DB4-EDBB-878D-593F57E83003}"/>
              </a:ext>
            </a:extLst>
          </p:cNvPr>
          <p:cNvGrpSpPr/>
          <p:nvPr/>
        </p:nvGrpSpPr>
        <p:grpSpPr>
          <a:xfrm>
            <a:off x="4955291" y="4324588"/>
            <a:ext cx="255370" cy="255364"/>
            <a:chOff x="994423" y="3840825"/>
            <a:chExt cx="350226" cy="350226"/>
          </a:xfrm>
        </p:grpSpPr>
        <p:pic>
          <p:nvPicPr>
            <p:cNvPr id="82" name="Immagine 81">
              <a:extLst>
                <a:ext uri="{FF2B5EF4-FFF2-40B4-BE49-F238E27FC236}">
                  <a16:creationId xmlns:a16="http://schemas.microsoft.com/office/drawing/2014/main" id="{9DD590FF-03A1-0DC9-A557-BE7CB08C105A}"/>
                </a:ext>
              </a:extLst>
            </p:cNvPr>
            <p:cNvPicPr>
              <a:picLocks noChangeAspect="1"/>
            </p:cNvPicPr>
            <p:nvPr/>
          </p:nvPicPr>
          <p:blipFill>
            <a:blip r:embed="rId5"/>
            <a:stretch>
              <a:fillRect/>
            </a:stretch>
          </p:blipFill>
          <p:spPr>
            <a:xfrm>
              <a:off x="994424" y="3840826"/>
              <a:ext cx="350225" cy="350225"/>
            </a:xfrm>
            <a:prstGeom prst="rect">
              <a:avLst/>
            </a:prstGeom>
          </p:spPr>
        </p:pic>
        <p:sp>
          <p:nvSpPr>
            <p:cNvPr id="83" name="Ovale 82">
              <a:extLst>
                <a:ext uri="{FF2B5EF4-FFF2-40B4-BE49-F238E27FC236}">
                  <a16:creationId xmlns:a16="http://schemas.microsoft.com/office/drawing/2014/main" id="{D3FC73BF-4B33-B609-1DA3-D51D71E19302}"/>
                </a:ext>
              </a:extLst>
            </p:cNvPr>
            <p:cNvSpPr/>
            <p:nvPr/>
          </p:nvSpPr>
          <p:spPr>
            <a:xfrm>
              <a:off x="994423" y="3840825"/>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4" name="Segnaposto testo 28">
            <a:extLst>
              <a:ext uri="{FF2B5EF4-FFF2-40B4-BE49-F238E27FC236}">
                <a16:creationId xmlns:a16="http://schemas.microsoft.com/office/drawing/2014/main" id="{78085375-77EA-8BFA-4069-F629BA09A5D9}"/>
              </a:ext>
            </a:extLst>
          </p:cNvPr>
          <p:cNvSpPr txBox="1">
            <a:spLocks/>
          </p:cNvSpPr>
          <p:nvPr/>
        </p:nvSpPr>
        <p:spPr>
          <a:xfrm>
            <a:off x="4795042" y="3958413"/>
            <a:ext cx="596943" cy="34782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21%</a:t>
            </a:r>
          </a:p>
        </p:txBody>
      </p:sp>
      <p:sp>
        <p:nvSpPr>
          <p:cNvPr id="85" name="Segnaposto testo 3">
            <a:extLst>
              <a:ext uri="{FF2B5EF4-FFF2-40B4-BE49-F238E27FC236}">
                <a16:creationId xmlns:a16="http://schemas.microsoft.com/office/drawing/2014/main" id="{046A216E-9716-F46D-5DB0-717A4180584C}"/>
              </a:ext>
            </a:extLst>
          </p:cNvPr>
          <p:cNvSpPr txBox="1">
            <a:spLocks/>
          </p:cNvSpPr>
          <p:nvPr/>
        </p:nvSpPr>
        <p:spPr>
          <a:xfrm>
            <a:off x="5429260" y="3941499"/>
            <a:ext cx="1502153" cy="303638"/>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of 191 B€ loans &amp; grants available for Italy</a:t>
            </a:r>
          </a:p>
        </p:txBody>
      </p:sp>
      <p:sp>
        <p:nvSpPr>
          <p:cNvPr id="86" name="Segnaposto testo 28">
            <a:extLst>
              <a:ext uri="{FF2B5EF4-FFF2-40B4-BE49-F238E27FC236}">
                <a16:creationId xmlns:a16="http://schemas.microsoft.com/office/drawing/2014/main" id="{9C9EBAFD-215F-6FC7-63A7-D56C3D419F40}"/>
              </a:ext>
            </a:extLst>
          </p:cNvPr>
          <p:cNvSpPr txBox="1">
            <a:spLocks/>
          </p:cNvSpPr>
          <p:nvPr/>
        </p:nvSpPr>
        <p:spPr>
          <a:xfrm>
            <a:off x="5429260" y="4297876"/>
            <a:ext cx="1599050" cy="266245"/>
          </a:xfrm>
          <a:prstGeom prst="rect">
            <a:avLst/>
          </a:prstGeom>
          <a:ln>
            <a:noFill/>
          </a:ln>
        </p:spPr>
        <p:txBody>
          <a:bodyPr anchor="t"/>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8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Distribution </a:t>
            </a:r>
            <a:r>
              <a:rPr kumimoji="0" lang="it-IT" sz="8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opportunity</a:t>
            </a:r>
            <a:r>
              <a:rPr kumimoji="0" lang="it-IT" sz="8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a:t>
            </a:r>
            <a:br>
              <a:rPr kumimoji="0" lang="it-IT" sz="8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br>
            <a:r>
              <a:rPr kumimoji="0" lang="it-IT" sz="10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12.0 B€</a:t>
            </a:r>
          </a:p>
        </p:txBody>
      </p:sp>
      <p:sp>
        <p:nvSpPr>
          <p:cNvPr id="87" name="Segnaposto testo 3">
            <a:extLst>
              <a:ext uri="{FF2B5EF4-FFF2-40B4-BE49-F238E27FC236}">
                <a16:creationId xmlns:a16="http://schemas.microsoft.com/office/drawing/2014/main" id="{05F80790-7393-C0D5-5F37-9B6B6EEEDB19}"/>
              </a:ext>
            </a:extLst>
          </p:cNvPr>
          <p:cNvSpPr txBox="1">
            <a:spLocks/>
          </p:cNvSpPr>
          <p:nvPr/>
        </p:nvSpPr>
        <p:spPr>
          <a:xfrm>
            <a:off x="7893415" y="3884670"/>
            <a:ext cx="1234388" cy="32756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of 69,5 B€ grants available for Spain</a:t>
            </a:r>
          </a:p>
        </p:txBody>
      </p:sp>
      <p:sp>
        <p:nvSpPr>
          <p:cNvPr id="88" name="Segnaposto testo 28">
            <a:extLst>
              <a:ext uri="{FF2B5EF4-FFF2-40B4-BE49-F238E27FC236}">
                <a16:creationId xmlns:a16="http://schemas.microsoft.com/office/drawing/2014/main" id="{E9BCC9F4-A545-0C03-F645-9678FBF21476}"/>
              </a:ext>
            </a:extLst>
          </p:cNvPr>
          <p:cNvSpPr txBox="1">
            <a:spLocks/>
          </p:cNvSpPr>
          <p:nvPr/>
        </p:nvSpPr>
        <p:spPr>
          <a:xfrm>
            <a:off x="7884144" y="4297876"/>
            <a:ext cx="1677079" cy="469302"/>
          </a:xfrm>
          <a:prstGeom prst="rect">
            <a:avLst/>
          </a:prstGeom>
          <a:ln>
            <a:noFill/>
          </a:ln>
        </p:spPr>
        <p:txBody>
          <a:bodyPr anchor="t"/>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8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Distribution </a:t>
            </a:r>
            <a:r>
              <a:rPr kumimoji="0" lang="it-IT" sz="8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opportunity</a:t>
            </a:r>
            <a:r>
              <a:rPr kumimoji="0" lang="it-IT" sz="8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a:t>
            </a:r>
            <a:br>
              <a:rPr kumimoji="0" lang="it-IT" sz="8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br>
            <a:r>
              <a:rPr kumimoji="0" lang="it-IT" sz="10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4.8 B€</a:t>
            </a:r>
          </a:p>
        </p:txBody>
      </p:sp>
      <p:grpSp>
        <p:nvGrpSpPr>
          <p:cNvPr id="89" name="Gruppo 88">
            <a:extLst>
              <a:ext uri="{FF2B5EF4-FFF2-40B4-BE49-F238E27FC236}">
                <a16:creationId xmlns:a16="http://schemas.microsoft.com/office/drawing/2014/main" id="{43A78729-541A-D503-A460-3061992CFA1E}"/>
              </a:ext>
            </a:extLst>
          </p:cNvPr>
          <p:cNvGrpSpPr/>
          <p:nvPr/>
        </p:nvGrpSpPr>
        <p:grpSpPr>
          <a:xfrm>
            <a:off x="7431594" y="4323207"/>
            <a:ext cx="255369" cy="251831"/>
            <a:chOff x="4091655" y="4492589"/>
            <a:chExt cx="355146" cy="350226"/>
          </a:xfrm>
        </p:grpSpPr>
        <p:pic>
          <p:nvPicPr>
            <p:cNvPr id="90" name="Immagine 89">
              <a:extLst>
                <a:ext uri="{FF2B5EF4-FFF2-40B4-BE49-F238E27FC236}">
                  <a16:creationId xmlns:a16="http://schemas.microsoft.com/office/drawing/2014/main" id="{FFADFF2C-8C72-D6C0-979E-D9A7C25EECCB}"/>
                </a:ext>
              </a:extLst>
            </p:cNvPr>
            <p:cNvPicPr>
              <a:picLocks noChangeAspect="1"/>
            </p:cNvPicPr>
            <p:nvPr/>
          </p:nvPicPr>
          <p:blipFill>
            <a:blip r:embed="rId6"/>
            <a:stretch>
              <a:fillRect/>
            </a:stretch>
          </p:blipFill>
          <p:spPr>
            <a:xfrm>
              <a:off x="4096576" y="4492590"/>
              <a:ext cx="350225" cy="350225"/>
            </a:xfrm>
            <a:prstGeom prst="rect">
              <a:avLst/>
            </a:prstGeom>
          </p:spPr>
        </p:pic>
        <p:sp>
          <p:nvSpPr>
            <p:cNvPr id="91" name="Ovale 90">
              <a:extLst>
                <a:ext uri="{FF2B5EF4-FFF2-40B4-BE49-F238E27FC236}">
                  <a16:creationId xmlns:a16="http://schemas.microsoft.com/office/drawing/2014/main" id="{5AF822E1-4A9F-B980-F5B1-445B2F59FC4B}"/>
                </a:ext>
              </a:extLst>
            </p:cNvPr>
            <p:cNvSpPr/>
            <p:nvPr/>
          </p:nvSpPr>
          <p:spPr>
            <a:xfrm>
              <a:off x="4091655" y="4492589"/>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2" name="Immagine 91">
            <a:extLst>
              <a:ext uri="{FF2B5EF4-FFF2-40B4-BE49-F238E27FC236}">
                <a16:creationId xmlns:a16="http://schemas.microsoft.com/office/drawing/2014/main" id="{B427148C-73D1-413E-A9F9-4DEA01730C60}"/>
              </a:ext>
            </a:extLst>
          </p:cNvPr>
          <p:cNvPicPr>
            <a:picLocks noChangeAspect="1"/>
          </p:cNvPicPr>
          <p:nvPr/>
        </p:nvPicPr>
        <p:blipFill>
          <a:blip r:embed="rId7"/>
          <a:srcRect/>
          <a:stretch/>
        </p:blipFill>
        <p:spPr>
          <a:xfrm>
            <a:off x="9636407" y="3721289"/>
            <a:ext cx="720000" cy="720000"/>
          </a:xfrm>
          <a:prstGeom prst="rect">
            <a:avLst/>
          </a:prstGeom>
        </p:spPr>
      </p:pic>
      <p:grpSp>
        <p:nvGrpSpPr>
          <p:cNvPr id="93" name="Gruppo 92">
            <a:extLst>
              <a:ext uri="{FF2B5EF4-FFF2-40B4-BE49-F238E27FC236}">
                <a16:creationId xmlns:a16="http://schemas.microsoft.com/office/drawing/2014/main" id="{CB432C9F-D6C5-8509-28E0-544F1B348E5A}"/>
              </a:ext>
            </a:extLst>
          </p:cNvPr>
          <p:cNvGrpSpPr/>
          <p:nvPr/>
        </p:nvGrpSpPr>
        <p:grpSpPr>
          <a:xfrm>
            <a:off x="9875378" y="4300915"/>
            <a:ext cx="255365" cy="255365"/>
            <a:chOff x="7807845" y="3707983"/>
            <a:chExt cx="350226" cy="350226"/>
          </a:xfrm>
        </p:grpSpPr>
        <p:pic>
          <p:nvPicPr>
            <p:cNvPr id="94" name="Immagine 93">
              <a:extLst>
                <a:ext uri="{FF2B5EF4-FFF2-40B4-BE49-F238E27FC236}">
                  <a16:creationId xmlns:a16="http://schemas.microsoft.com/office/drawing/2014/main" id="{CC5E1951-42C6-F153-54DA-11A862C89124}"/>
                </a:ext>
              </a:extLst>
            </p:cNvPr>
            <p:cNvPicPr>
              <a:picLocks noChangeAspect="1"/>
            </p:cNvPicPr>
            <p:nvPr/>
          </p:nvPicPr>
          <p:blipFill>
            <a:blip r:embed="rId8"/>
            <a:srcRect/>
            <a:stretch/>
          </p:blipFill>
          <p:spPr>
            <a:xfrm>
              <a:off x="7807846" y="3707984"/>
              <a:ext cx="350225" cy="350225"/>
            </a:xfrm>
            <a:prstGeom prst="rect">
              <a:avLst/>
            </a:prstGeom>
          </p:spPr>
        </p:pic>
        <p:sp>
          <p:nvSpPr>
            <p:cNvPr id="95" name="Ovale 94">
              <a:extLst>
                <a:ext uri="{FF2B5EF4-FFF2-40B4-BE49-F238E27FC236}">
                  <a16:creationId xmlns:a16="http://schemas.microsoft.com/office/drawing/2014/main" id="{0A9E44AA-30F8-3C58-3917-E692264B8F33}"/>
                </a:ext>
              </a:extLst>
            </p:cNvPr>
            <p:cNvSpPr/>
            <p:nvPr/>
          </p:nvSpPr>
          <p:spPr>
            <a:xfrm>
              <a:off x="7807845" y="3707983"/>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6" name="Segnaposto testo 3">
            <a:extLst>
              <a:ext uri="{FF2B5EF4-FFF2-40B4-BE49-F238E27FC236}">
                <a16:creationId xmlns:a16="http://schemas.microsoft.com/office/drawing/2014/main" id="{4A886826-945C-F67A-799E-FE94C68C8596}"/>
              </a:ext>
            </a:extLst>
          </p:cNvPr>
          <p:cNvSpPr txBox="1">
            <a:spLocks/>
          </p:cNvSpPr>
          <p:nvPr/>
        </p:nvSpPr>
        <p:spPr>
          <a:xfrm>
            <a:off x="10344844" y="3884670"/>
            <a:ext cx="1394377" cy="32756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of 16 B€ loans &amp; grants available for Portugal</a:t>
            </a:r>
          </a:p>
        </p:txBody>
      </p:sp>
      <p:sp>
        <p:nvSpPr>
          <p:cNvPr id="97" name="Segnaposto testo 28">
            <a:extLst>
              <a:ext uri="{FF2B5EF4-FFF2-40B4-BE49-F238E27FC236}">
                <a16:creationId xmlns:a16="http://schemas.microsoft.com/office/drawing/2014/main" id="{5289805D-5CCA-6127-7950-BAB032C5BC62}"/>
              </a:ext>
            </a:extLst>
          </p:cNvPr>
          <p:cNvSpPr txBox="1">
            <a:spLocks/>
          </p:cNvSpPr>
          <p:nvPr/>
        </p:nvSpPr>
        <p:spPr>
          <a:xfrm>
            <a:off x="7210878" y="3905819"/>
            <a:ext cx="704709" cy="359092"/>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23%</a:t>
            </a:r>
          </a:p>
        </p:txBody>
      </p:sp>
      <p:sp>
        <p:nvSpPr>
          <p:cNvPr id="98" name="Segnaposto testo 28">
            <a:extLst>
              <a:ext uri="{FF2B5EF4-FFF2-40B4-BE49-F238E27FC236}">
                <a16:creationId xmlns:a16="http://schemas.microsoft.com/office/drawing/2014/main" id="{848E9B02-31C2-D2A2-5A99-98A6A6ED54FA}"/>
              </a:ext>
            </a:extLst>
          </p:cNvPr>
          <p:cNvSpPr txBox="1">
            <a:spLocks/>
          </p:cNvSpPr>
          <p:nvPr/>
        </p:nvSpPr>
        <p:spPr>
          <a:xfrm>
            <a:off x="9651299" y="3943547"/>
            <a:ext cx="710914" cy="272078"/>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18%</a:t>
            </a:r>
          </a:p>
        </p:txBody>
      </p:sp>
      <p:sp>
        <p:nvSpPr>
          <p:cNvPr id="99" name="Segnaposto testo 1">
            <a:extLst>
              <a:ext uri="{FF2B5EF4-FFF2-40B4-BE49-F238E27FC236}">
                <a16:creationId xmlns:a16="http://schemas.microsoft.com/office/drawing/2014/main" id="{676CD421-B8D0-A344-B15A-A4D597C2225E}"/>
              </a:ext>
            </a:extLst>
          </p:cNvPr>
          <p:cNvSpPr txBox="1">
            <a:spLocks/>
          </p:cNvSpPr>
          <p:nvPr/>
        </p:nvSpPr>
        <p:spPr>
          <a:xfrm>
            <a:off x="4697795" y="3476402"/>
            <a:ext cx="4307309" cy="193373"/>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000" b="1" dirty="0">
                <a:solidFill>
                  <a:srgbClr val="004F90"/>
                </a:solidFill>
                <a:latin typeface="Nexa Bold" panose="02000000000000000000" pitchFamily="2" charset="77"/>
              </a:rPr>
              <a:t>RRF </a:t>
            </a:r>
            <a:r>
              <a:rPr lang="it-IT" sz="1000" b="1" dirty="0" err="1">
                <a:solidFill>
                  <a:srgbClr val="004F90"/>
                </a:solidFill>
                <a:latin typeface="Nexa Bold" panose="02000000000000000000" pitchFamily="2" charset="77"/>
              </a:rPr>
              <a:t>resources</a:t>
            </a:r>
            <a:r>
              <a:rPr lang="it-IT" sz="1000" b="1" dirty="0">
                <a:solidFill>
                  <a:srgbClr val="004F90"/>
                </a:solidFill>
                <a:latin typeface="Nexa Bold" panose="02000000000000000000" pitchFamily="2" charset="77"/>
              </a:rPr>
              <a:t> </a:t>
            </a:r>
            <a:r>
              <a:rPr lang="it-IT" sz="1000" b="1" dirty="0" err="1">
                <a:solidFill>
                  <a:srgbClr val="004F90"/>
                </a:solidFill>
                <a:latin typeface="Nexa Bold" panose="02000000000000000000" pitchFamily="2" charset="77"/>
              </a:rPr>
              <a:t>allocated</a:t>
            </a:r>
            <a:r>
              <a:rPr lang="it-IT" sz="1000" b="1" dirty="0">
                <a:solidFill>
                  <a:srgbClr val="004F90"/>
                </a:solidFill>
                <a:latin typeface="Nexa Bold" panose="02000000000000000000" pitchFamily="2" charset="77"/>
              </a:rPr>
              <a:t> to the digital </a:t>
            </a:r>
            <a:r>
              <a:rPr lang="it-IT" sz="1000" b="1" dirty="0" err="1">
                <a:solidFill>
                  <a:srgbClr val="004F90"/>
                </a:solidFill>
                <a:latin typeface="Nexa Bold" panose="02000000000000000000" pitchFamily="2" charset="77"/>
              </a:rPr>
              <a:t>transition</a:t>
            </a:r>
            <a:r>
              <a:rPr lang="it-IT" sz="1000" b="1" dirty="0">
                <a:solidFill>
                  <a:srgbClr val="004F90"/>
                </a:solidFill>
                <a:latin typeface="Nexa Bold" panose="02000000000000000000" pitchFamily="2" charset="77"/>
              </a:rPr>
              <a:t> 2021-2026</a:t>
            </a:r>
          </a:p>
        </p:txBody>
      </p:sp>
      <p:sp>
        <p:nvSpPr>
          <p:cNvPr id="100" name="Segnaposto testo 1">
            <a:extLst>
              <a:ext uri="{FF2B5EF4-FFF2-40B4-BE49-F238E27FC236}">
                <a16:creationId xmlns:a16="http://schemas.microsoft.com/office/drawing/2014/main" id="{B95E0FF8-4F6B-7044-0893-1A3FA3862CA3}"/>
              </a:ext>
            </a:extLst>
          </p:cNvPr>
          <p:cNvSpPr txBox="1">
            <a:spLocks/>
          </p:cNvSpPr>
          <p:nvPr/>
        </p:nvSpPr>
        <p:spPr>
          <a:xfrm>
            <a:off x="4697795" y="2160092"/>
            <a:ext cx="6818709" cy="17190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000" b="0"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Percentage</a:t>
            </a:r>
            <a:r>
              <a:rPr kumimoji="0" lang="it-IT" sz="1000" b="0"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 of the ICT spending on GDP</a:t>
            </a:r>
            <a:r>
              <a:rPr kumimoji="0" lang="it-IT" sz="1000" b="0"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a:t>
            </a:r>
          </a:p>
        </p:txBody>
      </p:sp>
      <p:cxnSp>
        <p:nvCxnSpPr>
          <p:cNvPr id="101" name="Connettore 1 100">
            <a:extLst>
              <a:ext uri="{FF2B5EF4-FFF2-40B4-BE49-F238E27FC236}">
                <a16:creationId xmlns:a16="http://schemas.microsoft.com/office/drawing/2014/main" id="{1437423D-8578-F19E-1540-F1DD1A9CD588}"/>
              </a:ext>
            </a:extLst>
          </p:cNvPr>
          <p:cNvCxnSpPr>
            <a:cxnSpLocks/>
          </p:cNvCxnSpPr>
          <p:nvPr/>
        </p:nvCxnSpPr>
        <p:spPr>
          <a:xfrm>
            <a:off x="477638" y="4708618"/>
            <a:ext cx="11306175" cy="14628"/>
          </a:xfrm>
          <a:prstGeom prst="line">
            <a:avLst/>
          </a:prstGeom>
          <a:ln w="19050">
            <a:solidFill>
              <a:srgbClr val="E6E6E6"/>
            </a:solidFill>
            <a:prstDash val="sysDash"/>
          </a:ln>
        </p:spPr>
        <p:style>
          <a:lnRef idx="1">
            <a:schemeClr val="accent1"/>
          </a:lnRef>
          <a:fillRef idx="0">
            <a:schemeClr val="accent1"/>
          </a:fillRef>
          <a:effectRef idx="0">
            <a:schemeClr val="accent1"/>
          </a:effectRef>
          <a:fontRef idx="minor">
            <a:schemeClr val="tx1"/>
          </a:fontRef>
        </p:style>
      </p:cxnSp>
      <p:cxnSp>
        <p:nvCxnSpPr>
          <p:cNvPr id="102" name="Connettore 1 101">
            <a:extLst>
              <a:ext uri="{FF2B5EF4-FFF2-40B4-BE49-F238E27FC236}">
                <a16:creationId xmlns:a16="http://schemas.microsoft.com/office/drawing/2014/main" id="{570DE345-6350-830B-429E-413DA900AB11}"/>
              </a:ext>
            </a:extLst>
          </p:cNvPr>
          <p:cNvCxnSpPr>
            <a:cxnSpLocks/>
          </p:cNvCxnSpPr>
          <p:nvPr/>
        </p:nvCxnSpPr>
        <p:spPr>
          <a:xfrm>
            <a:off x="442913" y="3387818"/>
            <a:ext cx="11306175" cy="14628"/>
          </a:xfrm>
          <a:prstGeom prst="line">
            <a:avLst/>
          </a:prstGeom>
          <a:ln w="19050">
            <a:solidFill>
              <a:srgbClr val="E6E6E6"/>
            </a:solidFill>
            <a:prstDash val="sysDash"/>
          </a:ln>
        </p:spPr>
        <p:style>
          <a:lnRef idx="1">
            <a:schemeClr val="accent1"/>
          </a:lnRef>
          <a:fillRef idx="0">
            <a:schemeClr val="accent1"/>
          </a:fillRef>
          <a:effectRef idx="0">
            <a:schemeClr val="accent1"/>
          </a:effectRef>
          <a:fontRef idx="minor">
            <a:schemeClr val="tx1"/>
          </a:fontRef>
        </p:style>
      </p:cxnSp>
      <p:cxnSp>
        <p:nvCxnSpPr>
          <p:cNvPr id="103" name="Connettore 1 102">
            <a:extLst>
              <a:ext uri="{FF2B5EF4-FFF2-40B4-BE49-F238E27FC236}">
                <a16:creationId xmlns:a16="http://schemas.microsoft.com/office/drawing/2014/main" id="{663E222B-3601-0287-7D3A-9624E3F70542}"/>
              </a:ext>
            </a:extLst>
          </p:cNvPr>
          <p:cNvCxnSpPr>
            <a:cxnSpLocks/>
          </p:cNvCxnSpPr>
          <p:nvPr/>
        </p:nvCxnSpPr>
        <p:spPr>
          <a:xfrm>
            <a:off x="442913" y="2077178"/>
            <a:ext cx="11306175" cy="14628"/>
          </a:xfrm>
          <a:prstGeom prst="line">
            <a:avLst/>
          </a:prstGeom>
          <a:ln w="19050">
            <a:solidFill>
              <a:srgbClr val="E6E6E6"/>
            </a:solidFill>
            <a:prstDash val="sysDash"/>
          </a:ln>
        </p:spPr>
        <p:style>
          <a:lnRef idx="1">
            <a:schemeClr val="accent1"/>
          </a:lnRef>
          <a:fillRef idx="0">
            <a:schemeClr val="accent1"/>
          </a:fillRef>
          <a:effectRef idx="0">
            <a:schemeClr val="accent1"/>
          </a:effectRef>
          <a:fontRef idx="minor">
            <a:schemeClr val="tx1"/>
          </a:fontRef>
        </p:style>
      </p:cxnSp>
      <p:grpSp>
        <p:nvGrpSpPr>
          <p:cNvPr id="104" name="Gruppo 103">
            <a:extLst>
              <a:ext uri="{FF2B5EF4-FFF2-40B4-BE49-F238E27FC236}">
                <a16:creationId xmlns:a16="http://schemas.microsoft.com/office/drawing/2014/main" id="{40C9392D-1503-BA48-00B0-86A53415E422}"/>
              </a:ext>
            </a:extLst>
          </p:cNvPr>
          <p:cNvGrpSpPr/>
          <p:nvPr/>
        </p:nvGrpSpPr>
        <p:grpSpPr>
          <a:xfrm>
            <a:off x="4666150" y="2498340"/>
            <a:ext cx="801990" cy="754265"/>
            <a:chOff x="4993765" y="3421353"/>
            <a:chExt cx="801990" cy="754265"/>
          </a:xfrm>
        </p:grpSpPr>
        <p:sp>
          <p:nvSpPr>
            <p:cNvPr id="105" name="Ovale 104">
              <a:extLst>
                <a:ext uri="{FF2B5EF4-FFF2-40B4-BE49-F238E27FC236}">
                  <a16:creationId xmlns:a16="http://schemas.microsoft.com/office/drawing/2014/main" id="{1D81D3BB-A54A-56D2-E724-9FB279DA23B7}"/>
                </a:ext>
              </a:extLst>
            </p:cNvPr>
            <p:cNvSpPr/>
            <p:nvPr/>
          </p:nvSpPr>
          <p:spPr>
            <a:xfrm>
              <a:off x="5079760" y="3421353"/>
              <a:ext cx="630000" cy="630000"/>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Segnaposto testo 28">
              <a:extLst>
                <a:ext uri="{FF2B5EF4-FFF2-40B4-BE49-F238E27FC236}">
                  <a16:creationId xmlns:a16="http://schemas.microsoft.com/office/drawing/2014/main" id="{998ACE60-4D7A-AE32-9A1E-CE5D3B410F8F}"/>
                </a:ext>
              </a:extLst>
            </p:cNvPr>
            <p:cNvSpPr txBox="1">
              <a:spLocks/>
            </p:cNvSpPr>
            <p:nvPr/>
          </p:nvSpPr>
          <p:spPr>
            <a:xfrm>
              <a:off x="4993765" y="3624793"/>
              <a:ext cx="801990" cy="22491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3.35%</a:t>
              </a:r>
            </a:p>
          </p:txBody>
        </p:sp>
        <p:pic>
          <p:nvPicPr>
            <p:cNvPr id="107" name="Immagine 106">
              <a:extLst>
                <a:ext uri="{FF2B5EF4-FFF2-40B4-BE49-F238E27FC236}">
                  <a16:creationId xmlns:a16="http://schemas.microsoft.com/office/drawing/2014/main" id="{F364DED5-4964-5C90-685D-D738E99F3DDA}"/>
                </a:ext>
              </a:extLst>
            </p:cNvPr>
            <p:cNvPicPr>
              <a:picLocks noChangeAspect="1"/>
            </p:cNvPicPr>
            <p:nvPr/>
          </p:nvPicPr>
          <p:blipFill>
            <a:blip r:embed="rId5"/>
            <a:stretch>
              <a:fillRect/>
            </a:stretch>
          </p:blipFill>
          <p:spPr>
            <a:xfrm>
              <a:off x="5258391" y="3920255"/>
              <a:ext cx="255369" cy="255363"/>
            </a:xfrm>
            <a:prstGeom prst="rect">
              <a:avLst/>
            </a:prstGeom>
          </p:spPr>
        </p:pic>
      </p:grpSp>
      <p:grpSp>
        <p:nvGrpSpPr>
          <p:cNvPr id="108" name="Gruppo 107">
            <a:extLst>
              <a:ext uri="{FF2B5EF4-FFF2-40B4-BE49-F238E27FC236}">
                <a16:creationId xmlns:a16="http://schemas.microsoft.com/office/drawing/2014/main" id="{9903AE54-0C8F-7FEA-7F22-372C470C12AE}"/>
              </a:ext>
            </a:extLst>
          </p:cNvPr>
          <p:cNvGrpSpPr/>
          <p:nvPr/>
        </p:nvGrpSpPr>
        <p:grpSpPr>
          <a:xfrm>
            <a:off x="6112606" y="2494923"/>
            <a:ext cx="1062747" cy="762188"/>
            <a:chOff x="6443879" y="3195702"/>
            <a:chExt cx="1062747" cy="762188"/>
          </a:xfrm>
        </p:grpSpPr>
        <p:sp>
          <p:nvSpPr>
            <p:cNvPr id="109" name="Ovale 108">
              <a:extLst>
                <a:ext uri="{FF2B5EF4-FFF2-40B4-BE49-F238E27FC236}">
                  <a16:creationId xmlns:a16="http://schemas.microsoft.com/office/drawing/2014/main" id="{5C1ED2FE-5EB0-A93A-1CCD-333FF312CF6C}"/>
                </a:ext>
              </a:extLst>
            </p:cNvPr>
            <p:cNvSpPr/>
            <p:nvPr/>
          </p:nvSpPr>
          <p:spPr>
            <a:xfrm>
              <a:off x="6670766" y="3195702"/>
              <a:ext cx="630000" cy="630000"/>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Segnaposto testo 28">
              <a:extLst>
                <a:ext uri="{FF2B5EF4-FFF2-40B4-BE49-F238E27FC236}">
                  <a16:creationId xmlns:a16="http://schemas.microsoft.com/office/drawing/2014/main" id="{1A7B8375-0973-4840-0BDC-5950829EAD7D}"/>
                </a:ext>
              </a:extLst>
            </p:cNvPr>
            <p:cNvSpPr txBox="1">
              <a:spLocks/>
            </p:cNvSpPr>
            <p:nvPr/>
          </p:nvSpPr>
          <p:spPr>
            <a:xfrm>
              <a:off x="6443879" y="3405247"/>
              <a:ext cx="1062747" cy="22491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3.80%</a:t>
              </a:r>
            </a:p>
          </p:txBody>
        </p:sp>
        <p:pic>
          <p:nvPicPr>
            <p:cNvPr id="111" name="Immagine 110">
              <a:extLst>
                <a:ext uri="{FF2B5EF4-FFF2-40B4-BE49-F238E27FC236}">
                  <a16:creationId xmlns:a16="http://schemas.microsoft.com/office/drawing/2014/main" id="{7B15C72B-4F7A-76E2-F544-FB341D5C66C2}"/>
                </a:ext>
              </a:extLst>
            </p:cNvPr>
            <p:cNvPicPr>
              <a:picLocks noChangeAspect="1"/>
            </p:cNvPicPr>
            <p:nvPr/>
          </p:nvPicPr>
          <p:blipFill>
            <a:blip r:embed="rId6"/>
            <a:stretch>
              <a:fillRect/>
            </a:stretch>
          </p:blipFill>
          <p:spPr>
            <a:xfrm>
              <a:off x="6838722" y="3684828"/>
              <a:ext cx="273062" cy="273062"/>
            </a:xfrm>
            <a:prstGeom prst="rect">
              <a:avLst/>
            </a:prstGeom>
          </p:spPr>
        </p:pic>
      </p:grpSp>
      <p:grpSp>
        <p:nvGrpSpPr>
          <p:cNvPr id="112" name="Gruppo 111">
            <a:extLst>
              <a:ext uri="{FF2B5EF4-FFF2-40B4-BE49-F238E27FC236}">
                <a16:creationId xmlns:a16="http://schemas.microsoft.com/office/drawing/2014/main" id="{5AAF0B0B-F250-E304-7A30-885B580A609C}"/>
              </a:ext>
            </a:extLst>
          </p:cNvPr>
          <p:cNvGrpSpPr/>
          <p:nvPr/>
        </p:nvGrpSpPr>
        <p:grpSpPr>
          <a:xfrm>
            <a:off x="7890488" y="2501689"/>
            <a:ext cx="680105" cy="747839"/>
            <a:chOff x="8188256" y="3202468"/>
            <a:chExt cx="680105" cy="747839"/>
          </a:xfrm>
        </p:grpSpPr>
        <p:sp>
          <p:nvSpPr>
            <p:cNvPr id="113" name="Ovale 112">
              <a:extLst>
                <a:ext uri="{FF2B5EF4-FFF2-40B4-BE49-F238E27FC236}">
                  <a16:creationId xmlns:a16="http://schemas.microsoft.com/office/drawing/2014/main" id="{51DFE649-FA7F-EBF7-91DE-71DFE183662C}"/>
                </a:ext>
              </a:extLst>
            </p:cNvPr>
            <p:cNvSpPr/>
            <p:nvPr/>
          </p:nvSpPr>
          <p:spPr>
            <a:xfrm>
              <a:off x="8210006" y="3202468"/>
              <a:ext cx="630000" cy="630000"/>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Segnaposto testo 28">
              <a:extLst>
                <a:ext uri="{FF2B5EF4-FFF2-40B4-BE49-F238E27FC236}">
                  <a16:creationId xmlns:a16="http://schemas.microsoft.com/office/drawing/2014/main" id="{6933C9B3-A515-7FE0-8752-5FCCBB6CB344}"/>
                </a:ext>
              </a:extLst>
            </p:cNvPr>
            <p:cNvSpPr txBox="1">
              <a:spLocks/>
            </p:cNvSpPr>
            <p:nvPr/>
          </p:nvSpPr>
          <p:spPr>
            <a:xfrm>
              <a:off x="8188256" y="3408865"/>
              <a:ext cx="680105" cy="22491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4.41%</a:t>
              </a:r>
            </a:p>
          </p:txBody>
        </p:sp>
        <p:pic>
          <p:nvPicPr>
            <p:cNvPr id="115" name="Immagine 114">
              <a:extLst>
                <a:ext uri="{FF2B5EF4-FFF2-40B4-BE49-F238E27FC236}">
                  <a16:creationId xmlns:a16="http://schemas.microsoft.com/office/drawing/2014/main" id="{8F192DD4-A382-4A3C-0FE6-7622DC8297C6}"/>
                </a:ext>
              </a:extLst>
            </p:cNvPr>
            <p:cNvPicPr>
              <a:picLocks noChangeAspect="1"/>
            </p:cNvPicPr>
            <p:nvPr/>
          </p:nvPicPr>
          <p:blipFill>
            <a:blip r:embed="rId9"/>
            <a:srcRect/>
            <a:stretch/>
          </p:blipFill>
          <p:spPr>
            <a:xfrm>
              <a:off x="8388475" y="3677245"/>
              <a:ext cx="273062" cy="273062"/>
            </a:xfrm>
            <a:prstGeom prst="rect">
              <a:avLst/>
            </a:prstGeom>
          </p:spPr>
        </p:pic>
      </p:grpSp>
      <p:grpSp>
        <p:nvGrpSpPr>
          <p:cNvPr id="116" name="Gruppo 115">
            <a:extLst>
              <a:ext uri="{FF2B5EF4-FFF2-40B4-BE49-F238E27FC236}">
                <a16:creationId xmlns:a16="http://schemas.microsoft.com/office/drawing/2014/main" id="{4378C649-178C-1937-1C2F-4DC84F2C6090}"/>
              </a:ext>
            </a:extLst>
          </p:cNvPr>
          <p:cNvGrpSpPr/>
          <p:nvPr/>
        </p:nvGrpSpPr>
        <p:grpSpPr>
          <a:xfrm>
            <a:off x="9442885" y="2504771"/>
            <a:ext cx="752448" cy="765533"/>
            <a:chOff x="9691616" y="3140034"/>
            <a:chExt cx="752448" cy="765533"/>
          </a:xfrm>
        </p:grpSpPr>
        <p:sp>
          <p:nvSpPr>
            <p:cNvPr id="117" name="Ovale 116">
              <a:extLst>
                <a:ext uri="{FF2B5EF4-FFF2-40B4-BE49-F238E27FC236}">
                  <a16:creationId xmlns:a16="http://schemas.microsoft.com/office/drawing/2014/main" id="{AAB51125-38F2-C1FA-9D9F-4D16B88A0717}"/>
                </a:ext>
              </a:extLst>
            </p:cNvPr>
            <p:cNvSpPr/>
            <p:nvPr/>
          </p:nvSpPr>
          <p:spPr>
            <a:xfrm>
              <a:off x="9749245" y="3140034"/>
              <a:ext cx="630000" cy="630000"/>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Segnaposto testo 28">
              <a:extLst>
                <a:ext uri="{FF2B5EF4-FFF2-40B4-BE49-F238E27FC236}">
                  <a16:creationId xmlns:a16="http://schemas.microsoft.com/office/drawing/2014/main" id="{1A5DBD98-99A7-53B3-FF56-FF23D3C822E0}"/>
                </a:ext>
              </a:extLst>
            </p:cNvPr>
            <p:cNvSpPr txBox="1">
              <a:spLocks/>
            </p:cNvSpPr>
            <p:nvPr/>
          </p:nvSpPr>
          <p:spPr>
            <a:xfrm>
              <a:off x="9691616" y="3350055"/>
              <a:ext cx="752448" cy="22491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4.38%</a:t>
              </a:r>
            </a:p>
          </p:txBody>
        </p:sp>
        <p:pic>
          <p:nvPicPr>
            <p:cNvPr id="119" name="Immagine 118">
              <a:extLst>
                <a:ext uri="{FF2B5EF4-FFF2-40B4-BE49-F238E27FC236}">
                  <a16:creationId xmlns:a16="http://schemas.microsoft.com/office/drawing/2014/main" id="{57C5375D-2535-ABA4-D952-F1295E8E9634}"/>
                </a:ext>
              </a:extLst>
            </p:cNvPr>
            <p:cNvPicPr>
              <a:picLocks noChangeAspect="1"/>
            </p:cNvPicPr>
            <p:nvPr/>
          </p:nvPicPr>
          <p:blipFill>
            <a:blip r:embed="rId10"/>
            <a:srcRect/>
            <a:stretch/>
          </p:blipFill>
          <p:spPr>
            <a:xfrm>
              <a:off x="9927714" y="3632505"/>
              <a:ext cx="273062" cy="273062"/>
            </a:xfrm>
            <a:prstGeom prst="rect">
              <a:avLst/>
            </a:prstGeom>
          </p:spPr>
        </p:pic>
      </p:grpSp>
      <p:grpSp>
        <p:nvGrpSpPr>
          <p:cNvPr id="120" name="Gruppo 119">
            <a:extLst>
              <a:ext uri="{FF2B5EF4-FFF2-40B4-BE49-F238E27FC236}">
                <a16:creationId xmlns:a16="http://schemas.microsoft.com/office/drawing/2014/main" id="{55A7B611-9F97-B964-CC7C-A657AA5EE430}"/>
              </a:ext>
            </a:extLst>
          </p:cNvPr>
          <p:cNvGrpSpPr/>
          <p:nvPr/>
        </p:nvGrpSpPr>
        <p:grpSpPr>
          <a:xfrm>
            <a:off x="10875507" y="2494133"/>
            <a:ext cx="1062747" cy="762633"/>
            <a:chOff x="11063997" y="3194912"/>
            <a:chExt cx="1062747" cy="762633"/>
          </a:xfrm>
        </p:grpSpPr>
        <p:sp>
          <p:nvSpPr>
            <p:cNvPr id="121" name="Ovale 120">
              <a:extLst>
                <a:ext uri="{FF2B5EF4-FFF2-40B4-BE49-F238E27FC236}">
                  <a16:creationId xmlns:a16="http://schemas.microsoft.com/office/drawing/2014/main" id="{FB563EA7-50BB-17B1-89E4-FAF341C29BE5}"/>
                </a:ext>
              </a:extLst>
            </p:cNvPr>
            <p:cNvSpPr/>
            <p:nvPr/>
          </p:nvSpPr>
          <p:spPr>
            <a:xfrm>
              <a:off x="11280371" y="3194912"/>
              <a:ext cx="630000" cy="630000"/>
            </a:xfrm>
            <a:prstGeom prst="ellipse">
              <a:avLst/>
            </a:prstGeom>
            <a:no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Segnaposto testo 28">
              <a:extLst>
                <a:ext uri="{FF2B5EF4-FFF2-40B4-BE49-F238E27FC236}">
                  <a16:creationId xmlns:a16="http://schemas.microsoft.com/office/drawing/2014/main" id="{B219F6CB-3F60-6642-24EE-2AD9B644E52B}"/>
                </a:ext>
              </a:extLst>
            </p:cNvPr>
            <p:cNvSpPr txBox="1">
              <a:spLocks/>
            </p:cNvSpPr>
            <p:nvPr/>
          </p:nvSpPr>
          <p:spPr>
            <a:xfrm>
              <a:off x="11063997" y="3405247"/>
              <a:ext cx="1062747" cy="224915"/>
            </a:xfrm>
            <a:prstGeom prst="rect">
              <a:avLst/>
            </a:prstGeom>
          </p:spPr>
          <p:txBody>
            <a:bodyPr anchor="ctr"/>
            <a:lstStyle>
              <a:lvl1pPr marL="0" indent="0" algn="ctr" defTabSz="914415" rtl="0" eaLnBrk="1" latinLnBrk="0" hangingPunct="1">
                <a:lnSpc>
                  <a:spcPct val="90000"/>
                </a:lnSpc>
                <a:spcBef>
                  <a:spcPts val="1001"/>
                </a:spcBef>
                <a:buFont typeface="Arial" panose="020B0604020202020204" pitchFamily="34" charset="0"/>
                <a:buNone/>
                <a:defRPr sz="3001"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6.15%</a:t>
              </a:r>
            </a:p>
          </p:txBody>
        </p:sp>
        <p:pic>
          <p:nvPicPr>
            <p:cNvPr id="123" name="Immagine 122">
              <a:extLst>
                <a:ext uri="{FF2B5EF4-FFF2-40B4-BE49-F238E27FC236}">
                  <a16:creationId xmlns:a16="http://schemas.microsoft.com/office/drawing/2014/main" id="{46A52D55-6EC8-44E1-73BF-2C70470F367C}"/>
                </a:ext>
              </a:extLst>
            </p:cNvPr>
            <p:cNvPicPr>
              <a:picLocks noChangeAspect="1"/>
            </p:cNvPicPr>
            <p:nvPr/>
          </p:nvPicPr>
          <p:blipFill>
            <a:blip r:embed="rId11"/>
            <a:srcRect/>
            <a:stretch/>
          </p:blipFill>
          <p:spPr>
            <a:xfrm>
              <a:off x="11458840" y="3684483"/>
              <a:ext cx="273062" cy="273062"/>
            </a:xfrm>
            <a:prstGeom prst="rect">
              <a:avLst/>
            </a:prstGeom>
          </p:spPr>
        </p:pic>
      </p:grpSp>
      <p:sp>
        <p:nvSpPr>
          <p:cNvPr id="124" name="Segnaposto testo 1">
            <a:extLst>
              <a:ext uri="{FF2B5EF4-FFF2-40B4-BE49-F238E27FC236}">
                <a16:creationId xmlns:a16="http://schemas.microsoft.com/office/drawing/2014/main" id="{034A3989-99C6-2B22-4AB7-5BDF8948A481}"/>
              </a:ext>
            </a:extLst>
          </p:cNvPr>
          <p:cNvSpPr txBox="1">
            <a:spLocks/>
          </p:cNvSpPr>
          <p:nvPr/>
        </p:nvSpPr>
        <p:spPr>
          <a:xfrm>
            <a:off x="4678902" y="836876"/>
            <a:ext cx="6818709" cy="17190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Overview of the GDP Outlook Projections</a:t>
            </a:r>
            <a:r>
              <a:rPr kumimoji="0" lang="it-IT" sz="10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a:t>
            </a:r>
          </a:p>
        </p:txBody>
      </p:sp>
      <p:sp>
        <p:nvSpPr>
          <p:cNvPr id="127" name="Rettangolo 126">
            <a:extLst>
              <a:ext uri="{FF2B5EF4-FFF2-40B4-BE49-F238E27FC236}">
                <a16:creationId xmlns:a16="http://schemas.microsoft.com/office/drawing/2014/main" id="{E468F59F-D144-D0AE-AC46-B05C7BD29240}"/>
              </a:ext>
            </a:extLst>
          </p:cNvPr>
          <p:cNvSpPr/>
          <p:nvPr/>
        </p:nvSpPr>
        <p:spPr>
          <a:xfrm>
            <a:off x="6306325" y="1054150"/>
            <a:ext cx="248175" cy="1009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Rettangolo 127">
            <a:extLst>
              <a:ext uri="{FF2B5EF4-FFF2-40B4-BE49-F238E27FC236}">
                <a16:creationId xmlns:a16="http://schemas.microsoft.com/office/drawing/2014/main" id="{80B36332-9B68-14CA-2043-E11D4FCB1966}"/>
              </a:ext>
            </a:extLst>
          </p:cNvPr>
          <p:cNvSpPr/>
          <p:nvPr/>
        </p:nvSpPr>
        <p:spPr>
          <a:xfrm>
            <a:off x="8204506" y="1061706"/>
            <a:ext cx="248175" cy="1009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Rettangolo 128">
            <a:extLst>
              <a:ext uri="{FF2B5EF4-FFF2-40B4-BE49-F238E27FC236}">
                <a16:creationId xmlns:a16="http://schemas.microsoft.com/office/drawing/2014/main" id="{3F8ED348-7450-6EEA-DFD9-29AA9408CD3A}"/>
              </a:ext>
            </a:extLst>
          </p:cNvPr>
          <p:cNvSpPr/>
          <p:nvPr/>
        </p:nvSpPr>
        <p:spPr>
          <a:xfrm>
            <a:off x="10037374" y="1033781"/>
            <a:ext cx="248175" cy="1009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9" name="Grafico 8">
            <a:extLst>
              <a:ext uri="{FF2B5EF4-FFF2-40B4-BE49-F238E27FC236}">
                <a16:creationId xmlns:a16="http://schemas.microsoft.com/office/drawing/2014/main" id="{2A378818-2BFE-4549-8FE2-72F06F171D91}"/>
              </a:ext>
            </a:extLst>
          </p:cNvPr>
          <p:cNvGraphicFramePr>
            <a:graphicFrameLocks/>
          </p:cNvGraphicFramePr>
          <p:nvPr>
            <p:extLst>
              <p:ext uri="{D42A27DB-BD31-4B8C-83A1-F6EECF244321}">
                <p14:modId xmlns:p14="http://schemas.microsoft.com/office/powerpoint/2010/main" val="3943819577"/>
              </p:ext>
            </p:extLst>
          </p:nvPr>
        </p:nvGraphicFramePr>
        <p:xfrm>
          <a:off x="8188069" y="1180229"/>
          <a:ext cx="1690163" cy="8382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 name="Grafico 9">
            <a:extLst>
              <a:ext uri="{FF2B5EF4-FFF2-40B4-BE49-F238E27FC236}">
                <a16:creationId xmlns:a16="http://schemas.microsoft.com/office/drawing/2014/main" id="{455D6D45-71D6-4254-93D2-FC13B8EA64EC}"/>
              </a:ext>
            </a:extLst>
          </p:cNvPr>
          <p:cNvGraphicFramePr>
            <a:graphicFrameLocks/>
          </p:cNvGraphicFramePr>
          <p:nvPr>
            <p:extLst>
              <p:ext uri="{D42A27DB-BD31-4B8C-83A1-F6EECF244321}">
                <p14:modId xmlns:p14="http://schemas.microsoft.com/office/powerpoint/2010/main" val="409549493"/>
              </p:ext>
            </p:extLst>
          </p:nvPr>
        </p:nvGraphicFramePr>
        <p:xfrm>
          <a:off x="10238134" y="1138801"/>
          <a:ext cx="1483747" cy="911601"/>
        </p:xfrm>
        <a:graphic>
          <a:graphicData uri="http://schemas.openxmlformats.org/drawingml/2006/chart">
            <c:chart xmlns:c="http://schemas.openxmlformats.org/drawingml/2006/chart" xmlns:r="http://schemas.openxmlformats.org/officeDocument/2006/relationships" r:id="rId13"/>
          </a:graphicData>
        </a:graphic>
      </p:graphicFrame>
      <p:grpSp>
        <p:nvGrpSpPr>
          <p:cNvPr id="13" name="Gruppo 12">
            <a:extLst>
              <a:ext uri="{FF2B5EF4-FFF2-40B4-BE49-F238E27FC236}">
                <a16:creationId xmlns:a16="http://schemas.microsoft.com/office/drawing/2014/main" id="{37B0CDCA-2DF1-9D74-19E8-D0038872FF41}"/>
              </a:ext>
            </a:extLst>
          </p:cNvPr>
          <p:cNvGrpSpPr/>
          <p:nvPr/>
        </p:nvGrpSpPr>
        <p:grpSpPr>
          <a:xfrm>
            <a:off x="7535231" y="1017662"/>
            <a:ext cx="255370" cy="255364"/>
            <a:chOff x="994423" y="3840825"/>
            <a:chExt cx="350226" cy="350226"/>
          </a:xfrm>
        </p:grpSpPr>
        <p:pic>
          <p:nvPicPr>
            <p:cNvPr id="14" name="Immagine 13">
              <a:extLst>
                <a:ext uri="{FF2B5EF4-FFF2-40B4-BE49-F238E27FC236}">
                  <a16:creationId xmlns:a16="http://schemas.microsoft.com/office/drawing/2014/main" id="{FEB75A7D-8A5C-E9E5-82A4-7178622DE615}"/>
                </a:ext>
              </a:extLst>
            </p:cNvPr>
            <p:cNvPicPr>
              <a:picLocks noChangeAspect="1"/>
            </p:cNvPicPr>
            <p:nvPr/>
          </p:nvPicPr>
          <p:blipFill>
            <a:blip r:embed="rId5"/>
            <a:stretch>
              <a:fillRect/>
            </a:stretch>
          </p:blipFill>
          <p:spPr>
            <a:xfrm>
              <a:off x="994424" y="3840826"/>
              <a:ext cx="350225" cy="350225"/>
            </a:xfrm>
            <a:prstGeom prst="rect">
              <a:avLst/>
            </a:prstGeom>
          </p:spPr>
        </p:pic>
        <p:sp>
          <p:nvSpPr>
            <p:cNvPr id="15" name="Ovale 14">
              <a:extLst>
                <a:ext uri="{FF2B5EF4-FFF2-40B4-BE49-F238E27FC236}">
                  <a16:creationId xmlns:a16="http://schemas.microsoft.com/office/drawing/2014/main" id="{52FC3787-C8FA-5F8A-A5AA-229D515999F0}"/>
                </a:ext>
              </a:extLst>
            </p:cNvPr>
            <p:cNvSpPr/>
            <p:nvPr/>
          </p:nvSpPr>
          <p:spPr>
            <a:xfrm>
              <a:off x="994423" y="3840825"/>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uppo 15">
            <a:extLst>
              <a:ext uri="{FF2B5EF4-FFF2-40B4-BE49-F238E27FC236}">
                <a16:creationId xmlns:a16="http://schemas.microsoft.com/office/drawing/2014/main" id="{4B5B729E-6EE4-EF67-990A-8DCADCFD0267}"/>
              </a:ext>
            </a:extLst>
          </p:cNvPr>
          <p:cNvGrpSpPr/>
          <p:nvPr/>
        </p:nvGrpSpPr>
        <p:grpSpPr>
          <a:xfrm>
            <a:off x="9371638" y="1021757"/>
            <a:ext cx="255369" cy="251831"/>
            <a:chOff x="4091655" y="4492589"/>
            <a:chExt cx="355146" cy="350226"/>
          </a:xfrm>
        </p:grpSpPr>
        <p:pic>
          <p:nvPicPr>
            <p:cNvPr id="17" name="Immagine 16">
              <a:extLst>
                <a:ext uri="{FF2B5EF4-FFF2-40B4-BE49-F238E27FC236}">
                  <a16:creationId xmlns:a16="http://schemas.microsoft.com/office/drawing/2014/main" id="{D98B0C3A-29AC-0D66-7B1B-89FA7DB2220E}"/>
                </a:ext>
              </a:extLst>
            </p:cNvPr>
            <p:cNvPicPr>
              <a:picLocks noChangeAspect="1"/>
            </p:cNvPicPr>
            <p:nvPr/>
          </p:nvPicPr>
          <p:blipFill>
            <a:blip r:embed="rId6"/>
            <a:stretch>
              <a:fillRect/>
            </a:stretch>
          </p:blipFill>
          <p:spPr>
            <a:xfrm>
              <a:off x="4096576" y="4492590"/>
              <a:ext cx="350225" cy="350225"/>
            </a:xfrm>
            <a:prstGeom prst="rect">
              <a:avLst/>
            </a:prstGeom>
          </p:spPr>
        </p:pic>
        <p:sp>
          <p:nvSpPr>
            <p:cNvPr id="18" name="Ovale 17">
              <a:extLst>
                <a:ext uri="{FF2B5EF4-FFF2-40B4-BE49-F238E27FC236}">
                  <a16:creationId xmlns:a16="http://schemas.microsoft.com/office/drawing/2014/main" id="{3087FB61-58A9-F742-2A02-DCFCA096284C}"/>
                </a:ext>
              </a:extLst>
            </p:cNvPr>
            <p:cNvSpPr/>
            <p:nvPr/>
          </p:nvSpPr>
          <p:spPr>
            <a:xfrm>
              <a:off x="4091655" y="4492589"/>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uppo 18">
            <a:extLst>
              <a:ext uri="{FF2B5EF4-FFF2-40B4-BE49-F238E27FC236}">
                <a16:creationId xmlns:a16="http://schemas.microsoft.com/office/drawing/2014/main" id="{701969FF-9716-792C-E900-1953D058D057}"/>
              </a:ext>
            </a:extLst>
          </p:cNvPr>
          <p:cNvGrpSpPr/>
          <p:nvPr/>
        </p:nvGrpSpPr>
        <p:grpSpPr>
          <a:xfrm>
            <a:off x="11211700" y="1020749"/>
            <a:ext cx="255365" cy="255365"/>
            <a:chOff x="7807845" y="3707983"/>
            <a:chExt cx="350226" cy="350226"/>
          </a:xfrm>
        </p:grpSpPr>
        <p:pic>
          <p:nvPicPr>
            <p:cNvPr id="20" name="Immagine 19">
              <a:extLst>
                <a:ext uri="{FF2B5EF4-FFF2-40B4-BE49-F238E27FC236}">
                  <a16:creationId xmlns:a16="http://schemas.microsoft.com/office/drawing/2014/main" id="{B0A44096-BCAD-B516-2D31-7202233F3F93}"/>
                </a:ext>
              </a:extLst>
            </p:cNvPr>
            <p:cNvPicPr>
              <a:picLocks noChangeAspect="1"/>
            </p:cNvPicPr>
            <p:nvPr/>
          </p:nvPicPr>
          <p:blipFill>
            <a:blip r:embed="rId8"/>
            <a:srcRect/>
            <a:stretch/>
          </p:blipFill>
          <p:spPr>
            <a:xfrm>
              <a:off x="7807846" y="3707984"/>
              <a:ext cx="350225" cy="350225"/>
            </a:xfrm>
            <a:prstGeom prst="rect">
              <a:avLst/>
            </a:prstGeom>
          </p:spPr>
        </p:pic>
        <p:sp>
          <p:nvSpPr>
            <p:cNvPr id="21" name="Ovale 20">
              <a:extLst>
                <a:ext uri="{FF2B5EF4-FFF2-40B4-BE49-F238E27FC236}">
                  <a16:creationId xmlns:a16="http://schemas.microsoft.com/office/drawing/2014/main" id="{BDA2CD09-C73B-57DE-DC5D-F9FE9BC9DCCB}"/>
                </a:ext>
              </a:extLst>
            </p:cNvPr>
            <p:cNvSpPr/>
            <p:nvPr/>
          </p:nvSpPr>
          <p:spPr>
            <a:xfrm>
              <a:off x="7807845" y="3707983"/>
              <a:ext cx="350226" cy="3502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 name="Immagine 22">
            <a:extLst>
              <a:ext uri="{FF2B5EF4-FFF2-40B4-BE49-F238E27FC236}">
                <a16:creationId xmlns:a16="http://schemas.microsoft.com/office/drawing/2014/main" id="{47A34772-3821-F571-9FA8-3B5ABA9F0B2E}"/>
              </a:ext>
            </a:extLst>
          </p:cNvPr>
          <p:cNvPicPr>
            <a:picLocks noChangeAspect="1"/>
          </p:cNvPicPr>
          <p:nvPr/>
        </p:nvPicPr>
        <p:blipFill>
          <a:blip r:embed="rId14"/>
          <a:stretch>
            <a:fillRect/>
          </a:stretch>
        </p:blipFill>
        <p:spPr>
          <a:xfrm>
            <a:off x="5687968" y="1040247"/>
            <a:ext cx="257987" cy="261109"/>
          </a:xfrm>
          <a:prstGeom prst="rect">
            <a:avLst/>
          </a:prstGeom>
        </p:spPr>
      </p:pic>
      <p:graphicFrame>
        <p:nvGraphicFramePr>
          <p:cNvPr id="8" name="Grafico 7">
            <a:extLst>
              <a:ext uri="{FF2B5EF4-FFF2-40B4-BE49-F238E27FC236}">
                <a16:creationId xmlns:a16="http://schemas.microsoft.com/office/drawing/2014/main" id="{F70C36E6-37F0-4387-9C69-CE593FFD50B4}"/>
              </a:ext>
            </a:extLst>
          </p:cNvPr>
          <p:cNvGraphicFramePr>
            <a:graphicFrameLocks/>
          </p:cNvGraphicFramePr>
          <p:nvPr>
            <p:extLst>
              <p:ext uri="{D42A27DB-BD31-4B8C-83A1-F6EECF244321}">
                <p14:modId xmlns:p14="http://schemas.microsoft.com/office/powerpoint/2010/main" val="1327222078"/>
              </p:ext>
            </p:extLst>
          </p:nvPr>
        </p:nvGraphicFramePr>
        <p:xfrm>
          <a:off x="6499005" y="1169090"/>
          <a:ext cx="1690163" cy="952737"/>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426726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B01B976-CC61-DB94-A12C-5650DCDFB105}"/>
              </a:ext>
            </a:extLst>
          </p:cNvPr>
          <p:cNvSpPr>
            <a:spLocks noGrp="1"/>
          </p:cNvSpPr>
          <p:nvPr>
            <p:ph type="body" sz="quarter" idx="3"/>
          </p:nvPr>
        </p:nvSpPr>
        <p:spPr/>
        <p:txBody>
          <a:bodyPr/>
          <a:lstStyle/>
          <a:p>
            <a:r>
              <a:rPr lang="en-US" sz="1500" b="1" dirty="0">
                <a:solidFill>
                  <a:srgbClr val="004F90"/>
                </a:solidFill>
                <a:latin typeface="Nexa Bold" panose="02000000000000000000" pitchFamily="2" charset="77"/>
                <a:cs typeface="+mn-cs"/>
              </a:rPr>
              <a:t>THE THECH INDUSTRY’S PROSPECTS ARE BROADLY POSITIVE </a:t>
            </a:r>
          </a:p>
          <a:p>
            <a:pPr>
              <a:spcBef>
                <a:spcPts val="0"/>
              </a:spcBef>
            </a:pPr>
            <a:r>
              <a:rPr lang="en-US" sz="1200" dirty="0">
                <a:solidFill>
                  <a:prstClr val="black">
                    <a:lumMod val="75000"/>
                    <a:lumOff val="25000"/>
                  </a:prstClr>
                </a:solidFill>
                <a:latin typeface="Calibri" panose="020F0502020204030204"/>
                <a:cs typeface="+mn-cs"/>
              </a:rPr>
              <a:t>d</a:t>
            </a:r>
            <a:r>
              <a:rPr lang="en-US" sz="1200">
                <a:solidFill>
                  <a:prstClr val="black">
                    <a:lumMod val="75000"/>
                    <a:lumOff val="25000"/>
                  </a:prstClr>
                </a:solidFill>
                <a:latin typeface="Calibri" panose="020F0502020204030204"/>
                <a:cs typeface="+mn-cs"/>
              </a:rPr>
              <a:t>espite </a:t>
            </a:r>
            <a:r>
              <a:rPr lang="en-US" sz="1200" dirty="0">
                <a:solidFill>
                  <a:prstClr val="black">
                    <a:lumMod val="75000"/>
                    <a:lumOff val="25000"/>
                  </a:prstClr>
                </a:solidFill>
                <a:latin typeface="Calibri" panose="020F0502020204030204"/>
                <a:cs typeface="+mn-cs"/>
              </a:rPr>
              <a:t>the economic crisis and political uncertainty and underlining the fact that the tech sector remains a powerful choice for business growth. </a:t>
            </a:r>
            <a:br>
              <a:rPr lang="en-US" sz="1200" dirty="0">
                <a:solidFill>
                  <a:prstClr val="black">
                    <a:lumMod val="75000"/>
                    <a:lumOff val="25000"/>
                  </a:prstClr>
                </a:solidFill>
                <a:latin typeface="Calibri" panose="020F0502020204030204"/>
                <a:cs typeface="+mn-cs"/>
              </a:rPr>
            </a:br>
            <a:r>
              <a:rPr lang="en-US" sz="1200" dirty="0">
                <a:solidFill>
                  <a:prstClr val="black">
                    <a:lumMod val="75000"/>
                    <a:lumOff val="25000"/>
                  </a:prstClr>
                </a:solidFill>
                <a:latin typeface="Calibri" panose="020F0502020204030204"/>
                <a:cs typeface="+mn-cs"/>
              </a:rPr>
              <a:t>As such, organizations should continue to take the opportunity to initiate change by increasing investment in technology. The ICT sector contributes to technological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progress, output and productivity growth. Its impact can be examined in several ways: directly, through its contribution to output, employment or productivity growth, or indirectly, as a source of technological change affecting other parts of the economy, for instance.</a:t>
            </a:r>
            <a:endParaRPr lang="it-IT" sz="1200" dirty="0">
              <a:solidFill>
                <a:prstClr val="black">
                  <a:lumMod val="75000"/>
                  <a:lumOff val="25000"/>
                </a:prstClr>
              </a:solidFill>
              <a:latin typeface="Calibri" panose="020F0502020204030204"/>
              <a:cs typeface="+mn-cs"/>
            </a:endParaRPr>
          </a:p>
        </p:txBody>
      </p:sp>
      <p:sp>
        <p:nvSpPr>
          <p:cNvPr id="3" name="Segnaposto testo 2">
            <a:extLst>
              <a:ext uri="{FF2B5EF4-FFF2-40B4-BE49-F238E27FC236}">
                <a16:creationId xmlns:a16="http://schemas.microsoft.com/office/drawing/2014/main" id="{F6566651-5DC0-76E1-1FAB-136A1531144B}"/>
              </a:ext>
            </a:extLst>
          </p:cNvPr>
          <p:cNvSpPr>
            <a:spLocks noGrp="1"/>
          </p:cNvSpPr>
          <p:nvPr>
            <p:ph type="body" sz="quarter" idx="11"/>
          </p:nvPr>
        </p:nvSpPr>
        <p:spPr/>
        <p:txBody>
          <a:bodyPr/>
          <a:lstStyle/>
          <a:p>
            <a:r>
              <a:rPr kumimoji="0" lang="it-IT" sz="3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GDP &amp; ICT Spending</a:t>
            </a:r>
            <a:endParaRPr lang="it-IT" dirty="0"/>
          </a:p>
        </p:txBody>
      </p:sp>
      <p:pic>
        <p:nvPicPr>
          <p:cNvPr id="4" name="Immagine 3">
            <a:extLst>
              <a:ext uri="{FF2B5EF4-FFF2-40B4-BE49-F238E27FC236}">
                <a16:creationId xmlns:a16="http://schemas.microsoft.com/office/drawing/2014/main" id="{DD1CC020-661F-4CD9-22E7-FCDC324CE170}"/>
              </a:ext>
            </a:extLst>
          </p:cNvPr>
          <p:cNvPicPr>
            <a:picLocks noChangeAspect="1"/>
          </p:cNvPicPr>
          <p:nvPr/>
        </p:nvPicPr>
        <p:blipFill>
          <a:blip r:embed="rId2"/>
          <a:stretch>
            <a:fillRect/>
          </a:stretch>
        </p:blipFill>
        <p:spPr>
          <a:xfrm>
            <a:off x="1868017" y="2223436"/>
            <a:ext cx="8364004" cy="3690001"/>
          </a:xfrm>
          <a:prstGeom prst="rect">
            <a:avLst/>
          </a:prstGeom>
        </p:spPr>
      </p:pic>
    </p:spTree>
    <p:extLst>
      <p:ext uri="{BB962C8B-B14F-4D97-AF65-F5344CB8AC3E}">
        <p14:creationId xmlns:p14="http://schemas.microsoft.com/office/powerpoint/2010/main" val="3686341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2FE92929-132E-5B7C-61FC-B339A1C049B5}"/>
              </a:ext>
            </a:extLst>
          </p:cNvPr>
          <p:cNvPicPr>
            <a:picLocks noChangeAspect="1"/>
          </p:cNvPicPr>
          <p:nvPr/>
        </p:nvPicPr>
        <p:blipFill>
          <a:blip r:embed="rId2"/>
          <a:stretch>
            <a:fillRect/>
          </a:stretch>
        </p:blipFill>
        <p:spPr>
          <a:xfrm>
            <a:off x="442913" y="951195"/>
            <a:ext cx="11306168" cy="2464744"/>
          </a:xfrm>
          <a:prstGeom prst="rect">
            <a:avLst/>
          </a:prstGeom>
        </p:spPr>
      </p:pic>
      <p:sp>
        <p:nvSpPr>
          <p:cNvPr id="2" name="Segnaposto testo 1">
            <a:extLst>
              <a:ext uri="{FF2B5EF4-FFF2-40B4-BE49-F238E27FC236}">
                <a16:creationId xmlns:a16="http://schemas.microsoft.com/office/drawing/2014/main" id="{16E999AB-20A1-8B88-4A7F-F94370053494}"/>
              </a:ext>
            </a:extLst>
          </p:cNvPr>
          <p:cNvSpPr>
            <a:spLocks noGrp="1"/>
          </p:cNvSpPr>
          <p:nvPr>
            <p:ph type="body" sz="quarter" idx="11"/>
          </p:nvPr>
        </p:nvSpPr>
        <p:spPr/>
        <p:txBody>
          <a:bodyPr/>
          <a:lstStyle/>
          <a:p>
            <a:r>
              <a:rPr lang="it-IT" dirty="0"/>
              <a:t>The Subscription Economy</a:t>
            </a:r>
          </a:p>
        </p:txBody>
      </p:sp>
      <p:sp>
        <p:nvSpPr>
          <p:cNvPr id="3" name="Rettangolo 2">
            <a:extLst>
              <a:ext uri="{FF2B5EF4-FFF2-40B4-BE49-F238E27FC236}">
                <a16:creationId xmlns:a16="http://schemas.microsoft.com/office/drawing/2014/main" id="{A0931B1D-A183-3605-CAF8-4393C631A743}"/>
              </a:ext>
            </a:extLst>
          </p:cNvPr>
          <p:cNvSpPr/>
          <p:nvPr/>
        </p:nvSpPr>
        <p:spPr>
          <a:xfrm>
            <a:off x="442912" y="3180080"/>
            <a:ext cx="11306169" cy="2666394"/>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Segnaposto testo 3">
            <a:extLst>
              <a:ext uri="{FF2B5EF4-FFF2-40B4-BE49-F238E27FC236}">
                <a16:creationId xmlns:a16="http://schemas.microsoft.com/office/drawing/2014/main" id="{8E46C403-0978-27B3-C433-18BF205122C3}"/>
              </a:ext>
            </a:extLst>
          </p:cNvPr>
          <p:cNvSpPr txBox="1">
            <a:spLocks/>
          </p:cNvSpPr>
          <p:nvPr/>
        </p:nvSpPr>
        <p:spPr>
          <a:xfrm>
            <a:off x="658350" y="3861174"/>
            <a:ext cx="1850985" cy="171744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dirty="0">
                <a:latin typeface="Calibri" panose="020F0502020204030204"/>
              </a:rPr>
              <a:t>Riding on two </a:t>
            </a:r>
            <a:r>
              <a:rPr lang="en-US" sz="1400" b="1" dirty="0">
                <a:latin typeface="Calibri" panose="020F0502020204030204"/>
              </a:rPr>
              <a:t>global and cross-industry macrotrends:</a:t>
            </a:r>
            <a:r>
              <a:rPr lang="en-US" sz="1400" dirty="0">
                <a:latin typeface="Calibri" panose="020F0502020204030204"/>
              </a:rPr>
              <a:t> </a:t>
            </a:r>
            <a:r>
              <a:rPr lang="en-US" sz="1400" b="1" dirty="0">
                <a:latin typeface="Calibri" panose="020F0502020204030204"/>
              </a:rPr>
              <a:t>Subscription Economy &amp; Green Transition</a:t>
            </a:r>
          </a:p>
        </p:txBody>
      </p:sp>
      <p:sp>
        <p:nvSpPr>
          <p:cNvPr id="6" name="Segnaposto testo 3">
            <a:extLst>
              <a:ext uri="{FF2B5EF4-FFF2-40B4-BE49-F238E27FC236}">
                <a16:creationId xmlns:a16="http://schemas.microsoft.com/office/drawing/2014/main" id="{4DC1AB10-0E5A-68AA-A17B-C204E9ACF1E2}"/>
              </a:ext>
            </a:extLst>
          </p:cNvPr>
          <p:cNvSpPr txBox="1">
            <a:spLocks/>
          </p:cNvSpPr>
          <p:nvPr/>
        </p:nvSpPr>
        <p:spPr>
          <a:xfrm>
            <a:off x="2904182" y="3861173"/>
            <a:ext cx="1847659" cy="189640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dirty="0">
                <a:latin typeface="Calibri" panose="020F0502020204030204"/>
              </a:rPr>
              <a:t>The Subscription Economy addresses the macro theme of consumption against ownership, converting </a:t>
            </a:r>
            <a:r>
              <a:rPr lang="en-US" sz="1400" b="1" dirty="0">
                <a:latin typeface="Calibri" panose="020F0502020204030204"/>
              </a:rPr>
              <a:t>CAPEX into OPEX</a:t>
            </a:r>
          </a:p>
        </p:txBody>
      </p:sp>
      <p:sp>
        <p:nvSpPr>
          <p:cNvPr id="7" name="Segnaposto testo 3">
            <a:extLst>
              <a:ext uri="{FF2B5EF4-FFF2-40B4-BE49-F238E27FC236}">
                <a16:creationId xmlns:a16="http://schemas.microsoft.com/office/drawing/2014/main" id="{690E74B5-292B-8587-1753-4032AF3876F0}"/>
              </a:ext>
            </a:extLst>
          </p:cNvPr>
          <p:cNvSpPr txBox="1">
            <a:spLocks/>
          </p:cNvSpPr>
          <p:nvPr/>
        </p:nvSpPr>
        <p:spPr>
          <a:xfrm>
            <a:off x="4769935" y="3861172"/>
            <a:ext cx="2570928" cy="189640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 dirty="0">
                <a:latin typeface="Calibri" panose="020F0502020204030204"/>
              </a:rPr>
              <a:t>The Green Transition advocates for </a:t>
            </a:r>
            <a:r>
              <a:rPr lang="en-US" sz="1400" b="1" spc="-30" dirty="0">
                <a:latin typeface="Calibri" panose="020F0502020204030204"/>
              </a:rPr>
              <a:t>recycling and reuse of end-of-life products</a:t>
            </a:r>
            <a:r>
              <a:rPr lang="en-US" sz="1400" spc="-30" dirty="0">
                <a:latin typeface="Calibri" panose="020F0502020204030204"/>
              </a:rPr>
              <a:t>, which can be enabled by a rental agreement where the end-of-life product goes back to the original seller being made available for refurbishing and resale, effectively reducing </a:t>
            </a:r>
            <a:br>
              <a:rPr lang="en-US" sz="1400" spc="-30" dirty="0">
                <a:latin typeface="Calibri" panose="020F0502020204030204"/>
              </a:rPr>
            </a:br>
            <a:r>
              <a:rPr lang="en-US" sz="1400" spc="-30" dirty="0">
                <a:latin typeface="Calibri" panose="020F0502020204030204"/>
              </a:rPr>
              <a:t>e-waste generation</a:t>
            </a:r>
          </a:p>
        </p:txBody>
      </p:sp>
      <p:sp>
        <p:nvSpPr>
          <p:cNvPr id="8" name="Segnaposto testo 3">
            <a:extLst>
              <a:ext uri="{FF2B5EF4-FFF2-40B4-BE49-F238E27FC236}">
                <a16:creationId xmlns:a16="http://schemas.microsoft.com/office/drawing/2014/main" id="{90791D17-F359-F126-1AD3-DAB782F71D9A}"/>
              </a:ext>
            </a:extLst>
          </p:cNvPr>
          <p:cNvSpPr txBox="1">
            <a:spLocks/>
          </p:cNvSpPr>
          <p:nvPr/>
        </p:nvSpPr>
        <p:spPr>
          <a:xfrm>
            <a:off x="7358957" y="3861174"/>
            <a:ext cx="2016955" cy="189639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b="1" spc="-30" dirty="0">
                <a:latin typeface="Calibri" panose="020F0502020204030204"/>
              </a:rPr>
              <a:t>Multiple industries are moving to rental</a:t>
            </a:r>
            <a:r>
              <a:rPr lang="en-US" sz="1400" spc="-30" dirty="0">
                <a:latin typeface="Calibri" panose="020F0502020204030204"/>
              </a:rPr>
              <a:t>: car leasing, music &amp; TV streaming services, renting furniture (i.e. </a:t>
            </a:r>
            <a:r>
              <a:rPr lang="en-US" sz="1400" spc="-30" dirty="0" err="1">
                <a:latin typeface="Calibri" panose="020F0502020204030204"/>
              </a:rPr>
              <a:t>Muji</a:t>
            </a:r>
            <a:r>
              <a:rPr lang="en-US" sz="1400" spc="-30" dirty="0">
                <a:latin typeface="Calibri" panose="020F0502020204030204"/>
              </a:rPr>
              <a:t> or IKEA rental programs), not to mention Regus and similar shared and rented office spaces</a:t>
            </a:r>
          </a:p>
        </p:txBody>
      </p:sp>
      <p:sp>
        <p:nvSpPr>
          <p:cNvPr id="9" name="Segnaposto testo 3">
            <a:extLst>
              <a:ext uri="{FF2B5EF4-FFF2-40B4-BE49-F238E27FC236}">
                <a16:creationId xmlns:a16="http://schemas.microsoft.com/office/drawing/2014/main" id="{BE57ADC3-9761-B546-2D05-9D0F69D341FE}"/>
              </a:ext>
            </a:extLst>
          </p:cNvPr>
          <p:cNvSpPr txBox="1">
            <a:spLocks/>
          </p:cNvSpPr>
          <p:nvPr/>
        </p:nvSpPr>
        <p:spPr>
          <a:xfrm>
            <a:off x="9615376" y="3861174"/>
            <a:ext cx="1967136" cy="189639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b="1" dirty="0">
                <a:latin typeface="Calibri" panose="020F0502020204030204"/>
              </a:rPr>
              <a:t>The opportunity is massive </a:t>
            </a:r>
            <a:r>
              <a:rPr lang="en-US" sz="1400" dirty="0">
                <a:latin typeface="Calibri" panose="020F0502020204030204"/>
              </a:rPr>
              <a:t>for the ICT industry, As an example, the Italian association of leasing companies (</a:t>
            </a:r>
            <a:r>
              <a:rPr lang="en-US" sz="1400" dirty="0" err="1">
                <a:latin typeface="Calibri" panose="020F0502020204030204"/>
              </a:rPr>
              <a:t>Assilea</a:t>
            </a:r>
            <a:r>
              <a:rPr lang="en-US" sz="1400" dirty="0">
                <a:latin typeface="Calibri" panose="020F0502020204030204"/>
              </a:rPr>
              <a:t>) states that 18% of all kind of industrial goods are leased or rented</a:t>
            </a:r>
          </a:p>
        </p:txBody>
      </p:sp>
      <p:sp>
        <p:nvSpPr>
          <p:cNvPr id="11" name="Rettangolo 10">
            <a:extLst>
              <a:ext uri="{FF2B5EF4-FFF2-40B4-BE49-F238E27FC236}">
                <a16:creationId xmlns:a16="http://schemas.microsoft.com/office/drawing/2014/main" id="{0B4B6C7C-ADC1-4042-742E-DCE2D0D562AD}"/>
              </a:ext>
            </a:extLst>
          </p:cNvPr>
          <p:cNvSpPr/>
          <p:nvPr/>
        </p:nvSpPr>
        <p:spPr>
          <a:xfrm>
            <a:off x="5179550" y="5757574"/>
            <a:ext cx="1850985"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8300B8A6-7131-0922-4959-5EA98F9795B7}"/>
              </a:ext>
            </a:extLst>
          </p:cNvPr>
          <p:cNvSpPr/>
          <p:nvPr/>
        </p:nvSpPr>
        <p:spPr>
          <a:xfrm>
            <a:off x="7440150" y="5757574"/>
            <a:ext cx="1850985"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D443889F-4F0D-5F56-EAF9-1E7F3C5568C8}"/>
              </a:ext>
            </a:extLst>
          </p:cNvPr>
          <p:cNvSpPr/>
          <p:nvPr/>
        </p:nvSpPr>
        <p:spPr>
          <a:xfrm>
            <a:off x="9700750" y="5757574"/>
            <a:ext cx="1850985" cy="88900"/>
          </a:xfrm>
          <a:prstGeom prst="rect">
            <a:avLst/>
          </a:prstGeom>
          <a:solidFill>
            <a:srgbClr val="751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974C32E4-1B06-4471-2D5D-F93676DE1D99}"/>
              </a:ext>
            </a:extLst>
          </p:cNvPr>
          <p:cNvSpPr/>
          <p:nvPr/>
        </p:nvSpPr>
        <p:spPr>
          <a:xfrm>
            <a:off x="2918950" y="5757574"/>
            <a:ext cx="1850985"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E85B0D8-917F-8B80-BE9A-69B9E0ADFDB8}"/>
              </a:ext>
            </a:extLst>
          </p:cNvPr>
          <p:cNvSpPr/>
          <p:nvPr/>
        </p:nvSpPr>
        <p:spPr>
          <a:xfrm>
            <a:off x="658350" y="5757574"/>
            <a:ext cx="1850985"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a:extLst>
              <a:ext uri="{FF2B5EF4-FFF2-40B4-BE49-F238E27FC236}">
                <a16:creationId xmlns:a16="http://schemas.microsoft.com/office/drawing/2014/main" id="{5F4ACCA3-E40C-21A1-6AF1-6AA42CADA4A1}"/>
              </a:ext>
            </a:extLst>
          </p:cNvPr>
          <p:cNvPicPr>
            <a:picLocks noChangeAspect="1"/>
          </p:cNvPicPr>
          <p:nvPr/>
        </p:nvPicPr>
        <p:blipFill>
          <a:blip r:embed="rId3"/>
          <a:srcRect/>
          <a:stretch/>
        </p:blipFill>
        <p:spPr>
          <a:xfrm>
            <a:off x="1016000" y="2607833"/>
            <a:ext cx="1135661" cy="1135661"/>
          </a:xfrm>
          <a:prstGeom prst="rect">
            <a:avLst/>
          </a:prstGeom>
        </p:spPr>
      </p:pic>
      <p:pic>
        <p:nvPicPr>
          <p:cNvPr id="28" name="Immagine 27">
            <a:extLst>
              <a:ext uri="{FF2B5EF4-FFF2-40B4-BE49-F238E27FC236}">
                <a16:creationId xmlns:a16="http://schemas.microsoft.com/office/drawing/2014/main" id="{B04862F1-5C4B-4318-3B41-F470DEBA73E5}"/>
              </a:ext>
            </a:extLst>
          </p:cNvPr>
          <p:cNvPicPr>
            <a:picLocks noChangeAspect="1"/>
          </p:cNvPicPr>
          <p:nvPr/>
        </p:nvPicPr>
        <p:blipFill>
          <a:blip r:embed="rId4"/>
          <a:srcRect/>
          <a:stretch/>
        </p:blipFill>
        <p:spPr>
          <a:xfrm rot="5400000">
            <a:off x="3276611" y="2607833"/>
            <a:ext cx="1135661" cy="1135661"/>
          </a:xfrm>
          <a:prstGeom prst="rect">
            <a:avLst/>
          </a:prstGeom>
        </p:spPr>
      </p:pic>
      <p:pic>
        <p:nvPicPr>
          <p:cNvPr id="29" name="Immagine 28">
            <a:extLst>
              <a:ext uri="{FF2B5EF4-FFF2-40B4-BE49-F238E27FC236}">
                <a16:creationId xmlns:a16="http://schemas.microsoft.com/office/drawing/2014/main" id="{463AE5B6-29C8-6D41-E422-BB234F30257E}"/>
              </a:ext>
            </a:extLst>
          </p:cNvPr>
          <p:cNvPicPr>
            <a:picLocks noChangeAspect="1"/>
          </p:cNvPicPr>
          <p:nvPr/>
        </p:nvPicPr>
        <p:blipFill>
          <a:blip r:embed="rId5"/>
          <a:srcRect/>
          <a:stretch/>
        </p:blipFill>
        <p:spPr>
          <a:xfrm>
            <a:off x="5484718" y="2607833"/>
            <a:ext cx="1135661" cy="1135661"/>
          </a:xfrm>
          <a:prstGeom prst="rect">
            <a:avLst/>
          </a:prstGeom>
        </p:spPr>
      </p:pic>
      <p:pic>
        <p:nvPicPr>
          <p:cNvPr id="30" name="Immagine 29">
            <a:extLst>
              <a:ext uri="{FF2B5EF4-FFF2-40B4-BE49-F238E27FC236}">
                <a16:creationId xmlns:a16="http://schemas.microsoft.com/office/drawing/2014/main" id="{EA424EF6-7C7C-3EDB-37AD-CF3E157CC58F}"/>
              </a:ext>
            </a:extLst>
          </p:cNvPr>
          <p:cNvPicPr>
            <a:picLocks noChangeAspect="1"/>
          </p:cNvPicPr>
          <p:nvPr/>
        </p:nvPicPr>
        <p:blipFill>
          <a:blip r:embed="rId6"/>
          <a:srcRect/>
          <a:stretch/>
        </p:blipFill>
        <p:spPr>
          <a:xfrm>
            <a:off x="7801038" y="2607833"/>
            <a:ext cx="1129208" cy="1135661"/>
          </a:xfrm>
          <a:prstGeom prst="rect">
            <a:avLst/>
          </a:prstGeom>
        </p:spPr>
      </p:pic>
      <p:pic>
        <p:nvPicPr>
          <p:cNvPr id="31" name="Immagine 30">
            <a:extLst>
              <a:ext uri="{FF2B5EF4-FFF2-40B4-BE49-F238E27FC236}">
                <a16:creationId xmlns:a16="http://schemas.microsoft.com/office/drawing/2014/main" id="{FC33FDF6-41B9-6261-62C6-D8347E5EA4F9}"/>
              </a:ext>
            </a:extLst>
          </p:cNvPr>
          <p:cNvPicPr>
            <a:picLocks noChangeAspect="1"/>
          </p:cNvPicPr>
          <p:nvPr/>
        </p:nvPicPr>
        <p:blipFill>
          <a:blip r:embed="rId7"/>
          <a:srcRect/>
          <a:stretch/>
        </p:blipFill>
        <p:spPr>
          <a:xfrm>
            <a:off x="10031113" y="2607833"/>
            <a:ext cx="1135661" cy="1135661"/>
          </a:xfrm>
          <a:prstGeom prst="rect">
            <a:avLst/>
          </a:prstGeom>
        </p:spPr>
      </p:pic>
    </p:spTree>
    <p:extLst>
      <p:ext uri="{BB962C8B-B14F-4D97-AF65-F5344CB8AC3E}">
        <p14:creationId xmlns:p14="http://schemas.microsoft.com/office/powerpoint/2010/main" val="3410700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B606BC-B229-40D1-2DDF-6549E405964E}"/>
              </a:ext>
            </a:extLst>
          </p:cNvPr>
          <p:cNvSpPr>
            <a:spLocks noGrp="1"/>
          </p:cNvSpPr>
          <p:nvPr>
            <p:ph type="title"/>
          </p:nvPr>
        </p:nvSpPr>
        <p:spPr/>
        <p:txBody>
          <a:bodyPr/>
          <a:lstStyle/>
          <a:p>
            <a:r>
              <a:rPr lang="it-IT" dirty="0"/>
              <a:t>EXECUTIVE SUMMARY</a:t>
            </a:r>
          </a:p>
        </p:txBody>
      </p:sp>
    </p:spTree>
    <p:extLst>
      <p:ext uri="{BB962C8B-B14F-4D97-AF65-F5344CB8AC3E}">
        <p14:creationId xmlns:p14="http://schemas.microsoft.com/office/powerpoint/2010/main" val="71310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magine 60" descr="Immagine che contiene testo&#10;&#10;Descrizione generata automaticamente">
            <a:extLst>
              <a:ext uri="{FF2B5EF4-FFF2-40B4-BE49-F238E27FC236}">
                <a16:creationId xmlns:a16="http://schemas.microsoft.com/office/drawing/2014/main" id="{9E716F43-4002-8544-F00D-158517DDB96C}"/>
              </a:ext>
            </a:extLst>
          </p:cNvPr>
          <p:cNvPicPr>
            <a:picLocks noChangeAspect="1"/>
          </p:cNvPicPr>
          <p:nvPr/>
        </p:nvPicPr>
        <p:blipFill>
          <a:blip r:embed="rId2"/>
          <a:stretch>
            <a:fillRect/>
          </a:stretch>
        </p:blipFill>
        <p:spPr>
          <a:xfrm>
            <a:off x="443235" y="869474"/>
            <a:ext cx="11305846" cy="2645567"/>
          </a:xfrm>
          <a:prstGeom prst="rect">
            <a:avLst/>
          </a:prstGeom>
        </p:spPr>
      </p:pic>
      <p:sp>
        <p:nvSpPr>
          <p:cNvPr id="12" name="Rettangolo 11">
            <a:extLst>
              <a:ext uri="{FF2B5EF4-FFF2-40B4-BE49-F238E27FC236}">
                <a16:creationId xmlns:a16="http://schemas.microsoft.com/office/drawing/2014/main" id="{775AF3F6-C367-ED25-4863-4FA7493C701B}"/>
              </a:ext>
            </a:extLst>
          </p:cNvPr>
          <p:cNvSpPr/>
          <p:nvPr/>
        </p:nvSpPr>
        <p:spPr>
          <a:xfrm>
            <a:off x="442912" y="2681288"/>
            <a:ext cx="11306169" cy="2943225"/>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2" name="Gruppo 31">
            <a:extLst>
              <a:ext uri="{FF2B5EF4-FFF2-40B4-BE49-F238E27FC236}">
                <a16:creationId xmlns:a16="http://schemas.microsoft.com/office/drawing/2014/main" id="{B63229F3-BF6C-B95B-FC32-8656FAB43A96}"/>
              </a:ext>
            </a:extLst>
          </p:cNvPr>
          <p:cNvGrpSpPr/>
          <p:nvPr/>
        </p:nvGrpSpPr>
        <p:grpSpPr>
          <a:xfrm>
            <a:off x="1441308" y="2310902"/>
            <a:ext cx="850899" cy="725392"/>
            <a:chOff x="1209621" y="2581926"/>
            <a:chExt cx="850899" cy="725392"/>
          </a:xfrm>
        </p:grpSpPr>
        <p:sp>
          <p:nvSpPr>
            <p:cNvPr id="13" name="Ovale 12">
              <a:extLst>
                <a:ext uri="{FF2B5EF4-FFF2-40B4-BE49-F238E27FC236}">
                  <a16:creationId xmlns:a16="http://schemas.microsoft.com/office/drawing/2014/main" id="{CEB6703B-9297-4937-55F1-0CDF02DEF8E7}"/>
                </a:ext>
              </a:extLst>
            </p:cNvPr>
            <p:cNvSpPr/>
            <p:nvPr/>
          </p:nvSpPr>
          <p:spPr>
            <a:xfrm>
              <a:off x="1272374"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0E926EF6-FA6D-B1E0-5F7F-B3F8A977D3F3}"/>
                </a:ext>
              </a:extLst>
            </p:cNvPr>
            <p:cNvSpPr txBox="1"/>
            <p:nvPr/>
          </p:nvSpPr>
          <p:spPr>
            <a:xfrm>
              <a:off x="1209621"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1</a:t>
              </a:r>
            </a:p>
          </p:txBody>
        </p:sp>
      </p:grpSp>
      <p:grpSp>
        <p:nvGrpSpPr>
          <p:cNvPr id="31" name="Gruppo 30">
            <a:extLst>
              <a:ext uri="{FF2B5EF4-FFF2-40B4-BE49-F238E27FC236}">
                <a16:creationId xmlns:a16="http://schemas.microsoft.com/office/drawing/2014/main" id="{2861CF1B-798E-2BDC-5C95-51EDAC6E4A39}"/>
              </a:ext>
            </a:extLst>
          </p:cNvPr>
          <p:cNvGrpSpPr/>
          <p:nvPr/>
        </p:nvGrpSpPr>
        <p:grpSpPr>
          <a:xfrm>
            <a:off x="4266682" y="2310902"/>
            <a:ext cx="850899" cy="725392"/>
            <a:chOff x="3407318" y="2581926"/>
            <a:chExt cx="850899" cy="725392"/>
          </a:xfrm>
        </p:grpSpPr>
        <p:sp>
          <p:nvSpPr>
            <p:cNvPr id="15" name="Ovale 14">
              <a:extLst>
                <a:ext uri="{FF2B5EF4-FFF2-40B4-BE49-F238E27FC236}">
                  <a16:creationId xmlns:a16="http://schemas.microsoft.com/office/drawing/2014/main" id="{6244335F-6FBF-5982-414B-475BA32C57E8}"/>
                </a:ext>
              </a:extLst>
            </p:cNvPr>
            <p:cNvSpPr/>
            <p:nvPr/>
          </p:nvSpPr>
          <p:spPr>
            <a:xfrm>
              <a:off x="3470071"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23A927F6-EEB0-4143-118B-55DF1ACF23C0}"/>
                </a:ext>
              </a:extLst>
            </p:cNvPr>
            <p:cNvSpPr txBox="1"/>
            <p:nvPr/>
          </p:nvSpPr>
          <p:spPr>
            <a:xfrm>
              <a:off x="3407318"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2</a:t>
              </a:r>
            </a:p>
          </p:txBody>
        </p:sp>
      </p:grpSp>
      <p:grpSp>
        <p:nvGrpSpPr>
          <p:cNvPr id="30" name="Gruppo 29">
            <a:extLst>
              <a:ext uri="{FF2B5EF4-FFF2-40B4-BE49-F238E27FC236}">
                <a16:creationId xmlns:a16="http://schemas.microsoft.com/office/drawing/2014/main" id="{CA6E3B5E-9F9E-53E2-1DF6-D7ABCF0F67CE}"/>
              </a:ext>
            </a:extLst>
          </p:cNvPr>
          <p:cNvGrpSpPr/>
          <p:nvPr/>
        </p:nvGrpSpPr>
        <p:grpSpPr>
          <a:xfrm>
            <a:off x="7097762" y="2310902"/>
            <a:ext cx="850899" cy="725392"/>
            <a:chOff x="5680942" y="2581926"/>
            <a:chExt cx="850899" cy="725392"/>
          </a:xfrm>
        </p:grpSpPr>
        <p:sp>
          <p:nvSpPr>
            <p:cNvPr id="17" name="Ovale 16">
              <a:extLst>
                <a:ext uri="{FF2B5EF4-FFF2-40B4-BE49-F238E27FC236}">
                  <a16:creationId xmlns:a16="http://schemas.microsoft.com/office/drawing/2014/main" id="{0FDA2737-991D-CAAA-74F1-747AF7AB6155}"/>
                </a:ext>
              </a:extLst>
            </p:cNvPr>
            <p:cNvSpPr/>
            <p:nvPr/>
          </p:nvSpPr>
          <p:spPr>
            <a:xfrm>
              <a:off x="5743695"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1FD53DF1-7541-726D-FD7A-D56D6B22874C}"/>
                </a:ext>
              </a:extLst>
            </p:cNvPr>
            <p:cNvSpPr txBox="1"/>
            <p:nvPr/>
          </p:nvSpPr>
          <p:spPr>
            <a:xfrm>
              <a:off x="5680942"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3</a:t>
              </a:r>
            </a:p>
          </p:txBody>
        </p:sp>
      </p:grpSp>
      <p:grpSp>
        <p:nvGrpSpPr>
          <p:cNvPr id="29" name="Gruppo 28">
            <a:extLst>
              <a:ext uri="{FF2B5EF4-FFF2-40B4-BE49-F238E27FC236}">
                <a16:creationId xmlns:a16="http://schemas.microsoft.com/office/drawing/2014/main" id="{95E856B2-8EA9-D82F-A04A-0759A7038181}"/>
              </a:ext>
            </a:extLst>
          </p:cNvPr>
          <p:cNvGrpSpPr/>
          <p:nvPr/>
        </p:nvGrpSpPr>
        <p:grpSpPr>
          <a:xfrm>
            <a:off x="9916723" y="2310902"/>
            <a:ext cx="850899" cy="725392"/>
            <a:chOff x="8080419" y="2581926"/>
            <a:chExt cx="850899" cy="725392"/>
          </a:xfrm>
        </p:grpSpPr>
        <p:sp>
          <p:nvSpPr>
            <p:cNvPr id="19" name="Ovale 18">
              <a:extLst>
                <a:ext uri="{FF2B5EF4-FFF2-40B4-BE49-F238E27FC236}">
                  <a16:creationId xmlns:a16="http://schemas.microsoft.com/office/drawing/2014/main" id="{11111ECB-E4A8-D91C-75AE-193C5CDA86F1}"/>
                </a:ext>
              </a:extLst>
            </p:cNvPr>
            <p:cNvSpPr/>
            <p:nvPr/>
          </p:nvSpPr>
          <p:spPr>
            <a:xfrm>
              <a:off x="8143172"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537EE3B6-5912-3699-A617-34E327D4F435}"/>
                </a:ext>
              </a:extLst>
            </p:cNvPr>
            <p:cNvSpPr txBox="1"/>
            <p:nvPr/>
          </p:nvSpPr>
          <p:spPr>
            <a:xfrm>
              <a:off x="8080419"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4</a:t>
              </a:r>
            </a:p>
          </p:txBody>
        </p:sp>
      </p:grpSp>
      <p:sp>
        <p:nvSpPr>
          <p:cNvPr id="2" name="Segnaposto testo 1">
            <a:extLst>
              <a:ext uri="{FF2B5EF4-FFF2-40B4-BE49-F238E27FC236}">
                <a16:creationId xmlns:a16="http://schemas.microsoft.com/office/drawing/2014/main" id="{11ED52B2-2827-5BDD-E857-D06AE040F0E3}"/>
              </a:ext>
            </a:extLst>
          </p:cNvPr>
          <p:cNvSpPr>
            <a:spLocks noGrp="1"/>
          </p:cNvSpPr>
          <p:nvPr>
            <p:ph type="body" sz="quarter" idx="11"/>
          </p:nvPr>
        </p:nvSpPr>
        <p:spPr/>
        <p:txBody>
          <a:bodyPr/>
          <a:lstStyle/>
          <a:p>
            <a:r>
              <a:rPr lang="it-IT" dirty="0"/>
              <a:t>Executive </a:t>
            </a:r>
            <a:r>
              <a:rPr lang="it-IT" dirty="0" err="1"/>
              <a:t>Summary</a:t>
            </a:r>
            <a:endParaRPr lang="it-IT" dirty="0"/>
          </a:p>
        </p:txBody>
      </p:sp>
      <p:sp>
        <p:nvSpPr>
          <p:cNvPr id="3" name="CasellaDiTesto 2">
            <a:extLst>
              <a:ext uri="{FF2B5EF4-FFF2-40B4-BE49-F238E27FC236}">
                <a16:creationId xmlns:a16="http://schemas.microsoft.com/office/drawing/2014/main" id="{0F064A46-909F-7423-FE40-EA2DE4680FE6}"/>
              </a:ext>
            </a:extLst>
          </p:cNvPr>
          <p:cNvSpPr txBox="1"/>
          <p:nvPr/>
        </p:nvSpPr>
        <p:spPr>
          <a:xfrm>
            <a:off x="736661" y="3072046"/>
            <a:ext cx="2260193" cy="892552"/>
          </a:xfrm>
          <a:prstGeom prst="rect">
            <a:avLst/>
          </a:prstGeom>
          <a:noFill/>
        </p:spPr>
        <p:txBody>
          <a:bodyPr wrap="square" anchor="ctr">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Historically</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favourable</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environment</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providing</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significant</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room for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organic</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growth</a:t>
            </a:r>
            <a:endPar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EA759DE7-97BF-A2A4-2A73-46CB07FEAE47}"/>
              </a:ext>
            </a:extLst>
          </p:cNvPr>
          <p:cNvSpPr txBox="1"/>
          <p:nvPr/>
        </p:nvSpPr>
        <p:spPr>
          <a:xfrm>
            <a:off x="3758402" y="3072046"/>
            <a:ext cx="1867215" cy="892552"/>
          </a:xfrm>
          <a:prstGeom prst="rect">
            <a:avLst/>
          </a:prstGeom>
          <a:noFill/>
        </p:spPr>
        <p:txBody>
          <a:bodyPr wrap="square">
            <a:spAutoFit/>
          </a:bodyPr>
          <a:lstStyle/>
          <a:p>
            <a:pPr lvl="0" algn="ctr">
              <a:defRPr/>
            </a:pPr>
            <a:r>
              <a:rPr lang="it-IT" sz="1300" dirty="0">
                <a:solidFill>
                  <a:schemeClr val="tx1">
                    <a:lumMod val="75000"/>
                    <a:lumOff val="25000"/>
                  </a:schemeClr>
                </a:solidFill>
                <a:latin typeface="Calibri" panose="020F0502020204030204" pitchFamily="34" charset="0"/>
                <a:cs typeface="Calibri" panose="020F0502020204030204" pitchFamily="34" charset="0"/>
              </a:rPr>
              <a:t>ESG focus </a:t>
            </a:r>
            <a:r>
              <a:rPr lang="it-IT" sz="1300" dirty="0" err="1">
                <a:solidFill>
                  <a:schemeClr val="tx1">
                    <a:lumMod val="75000"/>
                    <a:lumOff val="25000"/>
                  </a:schemeClr>
                </a:solidFill>
                <a:latin typeface="Calibri" panose="020F0502020204030204" pitchFamily="34" charset="0"/>
                <a:cs typeface="Calibri" panose="020F0502020204030204" pitchFamily="34" charset="0"/>
              </a:rPr>
              <a:t>providing</a:t>
            </a:r>
            <a:r>
              <a:rPr lang="it-IT" sz="1300" dirty="0">
                <a:solidFill>
                  <a:schemeClr val="tx1">
                    <a:lumMod val="75000"/>
                    <a:lumOff val="25000"/>
                  </a:schemeClr>
                </a:solidFill>
                <a:latin typeface="Calibri" panose="020F0502020204030204" pitchFamily="34" charset="0"/>
                <a:cs typeface="Calibri" panose="020F0502020204030204" pitchFamily="34" charset="0"/>
              </a:rPr>
              <a:t> a </a:t>
            </a:r>
            <a:r>
              <a:rPr lang="it-IT" sz="1300" dirty="0" err="1">
                <a:solidFill>
                  <a:schemeClr val="tx1">
                    <a:lumMod val="75000"/>
                    <a:lumOff val="25000"/>
                  </a:schemeClr>
                </a:solidFill>
                <a:latin typeface="Calibri" panose="020F0502020204030204" pitchFamily="34" charset="0"/>
                <a:cs typeface="Calibri" panose="020F0502020204030204" pitchFamily="34" charset="0"/>
              </a:rPr>
              <a:t>push</a:t>
            </a:r>
            <a:r>
              <a:rPr lang="it-IT" sz="1300" dirty="0">
                <a:solidFill>
                  <a:schemeClr val="tx1">
                    <a:lumMod val="75000"/>
                    <a:lumOff val="25000"/>
                  </a:schemeClr>
                </a:solidFill>
                <a:latin typeface="Calibri" panose="020F0502020204030204" pitchFamily="34" charset="0"/>
                <a:cs typeface="Calibri" panose="020F0502020204030204" pitchFamily="34" charset="0"/>
              </a:rPr>
              <a:t> for </a:t>
            </a:r>
            <a:r>
              <a:rPr lang="it-IT" sz="1300" dirty="0" err="1">
                <a:solidFill>
                  <a:schemeClr val="tx1">
                    <a:lumMod val="75000"/>
                    <a:lumOff val="25000"/>
                  </a:schemeClr>
                </a:solidFill>
                <a:latin typeface="Calibri" panose="020F0502020204030204" pitchFamily="34" charset="0"/>
                <a:cs typeface="Calibri" panose="020F0502020204030204" pitchFamily="34" charset="0"/>
              </a:rPr>
              <a:t>innovation</a:t>
            </a:r>
            <a:r>
              <a:rPr lang="it-IT" sz="1300" dirty="0">
                <a:solidFill>
                  <a:schemeClr val="tx1">
                    <a:lumMod val="75000"/>
                    <a:lumOff val="25000"/>
                  </a:schemeClr>
                </a:solidFill>
                <a:latin typeface="Calibri" panose="020F0502020204030204" pitchFamily="34" charset="0"/>
                <a:cs typeface="Calibri" panose="020F0502020204030204" pitchFamily="34" charset="0"/>
              </a:rPr>
              <a:t> and green </a:t>
            </a:r>
            <a:r>
              <a:rPr lang="it-IT" sz="1300" dirty="0" err="1">
                <a:solidFill>
                  <a:schemeClr val="tx1">
                    <a:lumMod val="75000"/>
                    <a:lumOff val="25000"/>
                  </a:schemeClr>
                </a:solidFill>
                <a:latin typeface="Calibri" panose="020F0502020204030204" pitchFamily="34" charset="0"/>
                <a:cs typeface="Calibri" panose="020F0502020204030204" pitchFamily="34" charset="0"/>
              </a:rPr>
              <a:t>transition</a:t>
            </a:r>
            <a:r>
              <a:rPr lang="it-IT" sz="1300" dirty="0">
                <a:solidFill>
                  <a:schemeClr val="tx1">
                    <a:lumMod val="75000"/>
                    <a:lumOff val="25000"/>
                  </a:schemeClr>
                </a:solidFill>
                <a:latin typeface="Calibri" panose="020F0502020204030204" pitchFamily="34" charset="0"/>
                <a:cs typeface="Calibri" panose="020F0502020204030204" pitchFamily="34" charset="0"/>
              </a:rPr>
              <a:t> </a:t>
            </a:r>
            <a:r>
              <a:rPr lang="it-IT" sz="1300" dirty="0" err="1">
                <a:solidFill>
                  <a:schemeClr val="tx1">
                    <a:lumMod val="75000"/>
                    <a:lumOff val="25000"/>
                  </a:schemeClr>
                </a:solidFill>
                <a:latin typeface="Calibri" panose="020F0502020204030204" pitchFamily="34" charset="0"/>
                <a:cs typeface="Calibri" panose="020F0502020204030204" pitchFamily="34" charset="0"/>
              </a:rPr>
              <a:t>opportunities</a:t>
            </a:r>
            <a:endParaRPr lang="it-IT" sz="13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ED96459C-F963-1D07-B4A0-7F5481E63286}"/>
              </a:ext>
            </a:extLst>
          </p:cNvPr>
          <p:cNvSpPr txBox="1"/>
          <p:nvPr/>
        </p:nvSpPr>
        <p:spPr>
          <a:xfrm>
            <a:off x="6145434" y="3072046"/>
            <a:ext cx="2743435" cy="129266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20" normalizeH="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Continuining</a:t>
            </a: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the </a:t>
            </a:r>
            <a:r>
              <a:rPr kumimoji="0" lang="it-IT" sz="1300" u="none" strike="noStrike" kern="1200" cap="none" spc="-20" normalizeH="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journey</a:t>
            </a: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to </a:t>
            </a:r>
            <a:b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b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a new </a:t>
            </a:r>
            <a:r>
              <a:rPr kumimoji="0" lang="it-IT" sz="1300" u="none" strike="noStrike" kern="1200" cap="none" spc="-20" normalizeH="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value</a:t>
            </a: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20" normalizeH="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creation</a:t>
            </a: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20" normalizeH="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paradigm</a:t>
            </a:r>
            <a:r>
              <a:rPr kumimoji="0" lang="it-IT" sz="1300" u="none" strike="noStrike" kern="1200" cap="none" spc="-20" normalizeH="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p>
          <a:p>
            <a:pPr marL="141288" marR="0" lvl="1" indent="-128588" algn="ctr"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Accelerating</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succesful</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migration</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from volume to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value-add</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distribution</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p>
          <a:p>
            <a:pPr marL="141288" marR="0" lvl="1" indent="-128588" algn="ctr"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Entering</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the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renting</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space</a:t>
            </a:r>
            <a:endPar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EE4904C6-2952-52A8-4F2F-7E3F1188E5D7}"/>
              </a:ext>
            </a:extLst>
          </p:cNvPr>
          <p:cNvSpPr txBox="1"/>
          <p:nvPr/>
        </p:nvSpPr>
        <p:spPr>
          <a:xfrm>
            <a:off x="9212076" y="3072046"/>
            <a:ext cx="2260193" cy="49244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2024 EBITDA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Adj</a:t>
            </a:r>
            <a:r>
              <a:rPr lang="it-IT" sz="1300" dirty="0">
                <a:solidFill>
                  <a:schemeClr val="tx1">
                    <a:lumMod val="75000"/>
                    <a:lumOff val="25000"/>
                  </a:schemeClr>
                </a:solidFill>
                <a:latin typeface="Calibri" panose="020F0502020204030204" pitchFamily="34" charset="0"/>
                <a:cs typeface="Calibri" panose="020F0502020204030204" pitchFamily="34" charset="0"/>
              </a:rPr>
              <a:t>.</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growth</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vs 2021 of ~ 50% up to 125 M€ </a:t>
            </a:r>
          </a:p>
        </p:txBody>
      </p:sp>
      <p:grpSp>
        <p:nvGrpSpPr>
          <p:cNvPr id="42" name="Gruppo 41">
            <a:extLst>
              <a:ext uri="{FF2B5EF4-FFF2-40B4-BE49-F238E27FC236}">
                <a16:creationId xmlns:a16="http://schemas.microsoft.com/office/drawing/2014/main" id="{C75BC7D8-A497-EEE8-0C5D-9B1091D2DD1E}"/>
              </a:ext>
            </a:extLst>
          </p:cNvPr>
          <p:cNvGrpSpPr/>
          <p:nvPr/>
        </p:nvGrpSpPr>
        <p:grpSpPr>
          <a:xfrm>
            <a:off x="750950" y="4313616"/>
            <a:ext cx="10704389" cy="88900"/>
            <a:chOff x="750950" y="5757575"/>
            <a:chExt cx="10704389" cy="88900"/>
          </a:xfrm>
        </p:grpSpPr>
        <p:sp>
          <p:nvSpPr>
            <p:cNvPr id="25" name="Rettangolo 24">
              <a:extLst>
                <a:ext uri="{FF2B5EF4-FFF2-40B4-BE49-F238E27FC236}">
                  <a16:creationId xmlns:a16="http://schemas.microsoft.com/office/drawing/2014/main" id="{5036018E-A10F-B27F-9CEA-D97212780C01}"/>
                </a:ext>
              </a:extLst>
            </p:cNvPr>
            <p:cNvSpPr/>
            <p:nvPr/>
          </p:nvSpPr>
          <p:spPr>
            <a:xfrm>
              <a:off x="750950" y="5757575"/>
              <a:ext cx="2226333"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84D019C1-6F4B-662E-95BA-59F72B67F413}"/>
                </a:ext>
              </a:extLst>
            </p:cNvPr>
            <p:cNvSpPr/>
            <p:nvPr/>
          </p:nvSpPr>
          <p:spPr>
            <a:xfrm>
              <a:off x="3578844" y="5757575"/>
              <a:ext cx="2226333"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5C11450C-BB34-58DA-CB56-4D53D7AC4240}"/>
                </a:ext>
              </a:extLst>
            </p:cNvPr>
            <p:cNvSpPr/>
            <p:nvPr/>
          </p:nvSpPr>
          <p:spPr>
            <a:xfrm>
              <a:off x="6413220" y="5757575"/>
              <a:ext cx="2226333"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a:extLst>
                <a:ext uri="{FF2B5EF4-FFF2-40B4-BE49-F238E27FC236}">
                  <a16:creationId xmlns:a16="http://schemas.microsoft.com/office/drawing/2014/main" id="{F44576C8-8CFB-3FB1-C38D-433CB80C7BD1}"/>
                </a:ext>
              </a:extLst>
            </p:cNvPr>
            <p:cNvSpPr/>
            <p:nvPr/>
          </p:nvSpPr>
          <p:spPr>
            <a:xfrm>
              <a:off x="9229006" y="5757575"/>
              <a:ext cx="2226333"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 name="Gruppo 42">
            <a:extLst>
              <a:ext uri="{FF2B5EF4-FFF2-40B4-BE49-F238E27FC236}">
                <a16:creationId xmlns:a16="http://schemas.microsoft.com/office/drawing/2014/main" id="{5AF91002-C4EE-54B8-67A9-8A46BD8C2E94}"/>
              </a:ext>
            </a:extLst>
          </p:cNvPr>
          <p:cNvGrpSpPr/>
          <p:nvPr/>
        </p:nvGrpSpPr>
        <p:grpSpPr>
          <a:xfrm>
            <a:off x="1441308" y="5261750"/>
            <a:ext cx="850899" cy="725392"/>
            <a:chOff x="1209621" y="2581926"/>
            <a:chExt cx="850899" cy="725392"/>
          </a:xfrm>
        </p:grpSpPr>
        <p:sp>
          <p:nvSpPr>
            <p:cNvPr id="44" name="Ovale 43">
              <a:extLst>
                <a:ext uri="{FF2B5EF4-FFF2-40B4-BE49-F238E27FC236}">
                  <a16:creationId xmlns:a16="http://schemas.microsoft.com/office/drawing/2014/main" id="{2013CCD8-B7FB-FA01-AA42-19B68AC4784C}"/>
                </a:ext>
              </a:extLst>
            </p:cNvPr>
            <p:cNvSpPr/>
            <p:nvPr/>
          </p:nvSpPr>
          <p:spPr>
            <a:xfrm>
              <a:off x="1272374"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a:extLst>
                <a:ext uri="{FF2B5EF4-FFF2-40B4-BE49-F238E27FC236}">
                  <a16:creationId xmlns:a16="http://schemas.microsoft.com/office/drawing/2014/main" id="{D076BFD0-DE99-9A10-CB4B-654B0BB6563D}"/>
                </a:ext>
              </a:extLst>
            </p:cNvPr>
            <p:cNvSpPr txBox="1"/>
            <p:nvPr/>
          </p:nvSpPr>
          <p:spPr>
            <a:xfrm>
              <a:off x="1209621"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5</a:t>
              </a:r>
            </a:p>
          </p:txBody>
        </p:sp>
      </p:grpSp>
      <p:grpSp>
        <p:nvGrpSpPr>
          <p:cNvPr id="46" name="Gruppo 45">
            <a:extLst>
              <a:ext uri="{FF2B5EF4-FFF2-40B4-BE49-F238E27FC236}">
                <a16:creationId xmlns:a16="http://schemas.microsoft.com/office/drawing/2014/main" id="{BE7CE627-EA63-1FBD-088E-D91E5A8D3832}"/>
              </a:ext>
            </a:extLst>
          </p:cNvPr>
          <p:cNvGrpSpPr/>
          <p:nvPr/>
        </p:nvGrpSpPr>
        <p:grpSpPr>
          <a:xfrm>
            <a:off x="4266682" y="5261750"/>
            <a:ext cx="850899" cy="725392"/>
            <a:chOff x="3407318" y="2581926"/>
            <a:chExt cx="850899" cy="725392"/>
          </a:xfrm>
        </p:grpSpPr>
        <p:sp>
          <p:nvSpPr>
            <p:cNvPr id="47" name="Ovale 46">
              <a:extLst>
                <a:ext uri="{FF2B5EF4-FFF2-40B4-BE49-F238E27FC236}">
                  <a16:creationId xmlns:a16="http://schemas.microsoft.com/office/drawing/2014/main" id="{A6C2DE8E-B443-2F91-20E3-4E80DF399A57}"/>
                </a:ext>
              </a:extLst>
            </p:cNvPr>
            <p:cNvSpPr/>
            <p:nvPr/>
          </p:nvSpPr>
          <p:spPr>
            <a:xfrm>
              <a:off x="3470071"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CasellaDiTesto 47">
              <a:extLst>
                <a:ext uri="{FF2B5EF4-FFF2-40B4-BE49-F238E27FC236}">
                  <a16:creationId xmlns:a16="http://schemas.microsoft.com/office/drawing/2014/main" id="{F3EA02D1-850B-D1C3-1862-E58E6AA3AC45}"/>
                </a:ext>
              </a:extLst>
            </p:cNvPr>
            <p:cNvSpPr txBox="1"/>
            <p:nvPr/>
          </p:nvSpPr>
          <p:spPr>
            <a:xfrm>
              <a:off x="3407318"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6</a:t>
              </a:r>
            </a:p>
          </p:txBody>
        </p:sp>
      </p:grpSp>
      <p:grpSp>
        <p:nvGrpSpPr>
          <p:cNvPr id="49" name="Gruppo 48">
            <a:extLst>
              <a:ext uri="{FF2B5EF4-FFF2-40B4-BE49-F238E27FC236}">
                <a16:creationId xmlns:a16="http://schemas.microsoft.com/office/drawing/2014/main" id="{85D9E1E7-5A7E-0C05-AC22-0250A5C27060}"/>
              </a:ext>
            </a:extLst>
          </p:cNvPr>
          <p:cNvGrpSpPr/>
          <p:nvPr/>
        </p:nvGrpSpPr>
        <p:grpSpPr>
          <a:xfrm>
            <a:off x="7097762" y="5261750"/>
            <a:ext cx="850899" cy="725392"/>
            <a:chOff x="5680942" y="2581926"/>
            <a:chExt cx="850899" cy="725392"/>
          </a:xfrm>
        </p:grpSpPr>
        <p:sp>
          <p:nvSpPr>
            <p:cNvPr id="50" name="Ovale 49">
              <a:extLst>
                <a:ext uri="{FF2B5EF4-FFF2-40B4-BE49-F238E27FC236}">
                  <a16:creationId xmlns:a16="http://schemas.microsoft.com/office/drawing/2014/main" id="{C56BB41D-8B6E-2DE7-704D-E54F6BC8BEA2}"/>
                </a:ext>
              </a:extLst>
            </p:cNvPr>
            <p:cNvSpPr/>
            <p:nvPr/>
          </p:nvSpPr>
          <p:spPr>
            <a:xfrm>
              <a:off x="5743695"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a:extLst>
                <a:ext uri="{FF2B5EF4-FFF2-40B4-BE49-F238E27FC236}">
                  <a16:creationId xmlns:a16="http://schemas.microsoft.com/office/drawing/2014/main" id="{DCA145EC-3A3C-7F6E-5FFF-67600F197B44}"/>
                </a:ext>
              </a:extLst>
            </p:cNvPr>
            <p:cNvSpPr txBox="1"/>
            <p:nvPr/>
          </p:nvSpPr>
          <p:spPr>
            <a:xfrm>
              <a:off x="5680942"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7</a:t>
              </a:r>
            </a:p>
          </p:txBody>
        </p:sp>
      </p:grpSp>
      <p:grpSp>
        <p:nvGrpSpPr>
          <p:cNvPr id="52" name="Gruppo 51">
            <a:extLst>
              <a:ext uri="{FF2B5EF4-FFF2-40B4-BE49-F238E27FC236}">
                <a16:creationId xmlns:a16="http://schemas.microsoft.com/office/drawing/2014/main" id="{1F19849E-3CEA-FD7E-AB85-DE08FC620A2A}"/>
              </a:ext>
            </a:extLst>
          </p:cNvPr>
          <p:cNvGrpSpPr/>
          <p:nvPr/>
        </p:nvGrpSpPr>
        <p:grpSpPr>
          <a:xfrm>
            <a:off x="9916723" y="5262258"/>
            <a:ext cx="850899" cy="725392"/>
            <a:chOff x="8080419" y="2581926"/>
            <a:chExt cx="850899" cy="725392"/>
          </a:xfrm>
        </p:grpSpPr>
        <p:sp>
          <p:nvSpPr>
            <p:cNvPr id="53" name="Ovale 52">
              <a:extLst>
                <a:ext uri="{FF2B5EF4-FFF2-40B4-BE49-F238E27FC236}">
                  <a16:creationId xmlns:a16="http://schemas.microsoft.com/office/drawing/2014/main" id="{C94AF7FF-5ABB-5AF4-249F-CC58D29141AB}"/>
                </a:ext>
              </a:extLst>
            </p:cNvPr>
            <p:cNvSpPr/>
            <p:nvPr/>
          </p:nvSpPr>
          <p:spPr>
            <a:xfrm>
              <a:off x="8143172" y="2581926"/>
              <a:ext cx="725392" cy="725392"/>
            </a:xfrm>
            <a:prstGeom prst="ellipse">
              <a:avLst/>
            </a:prstGeom>
            <a:solidFill>
              <a:srgbClr val="004F9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CasellaDiTesto 53">
              <a:extLst>
                <a:ext uri="{FF2B5EF4-FFF2-40B4-BE49-F238E27FC236}">
                  <a16:creationId xmlns:a16="http://schemas.microsoft.com/office/drawing/2014/main" id="{B827AB25-1C93-C4DE-BCAE-425AE8473FA6}"/>
                </a:ext>
              </a:extLst>
            </p:cNvPr>
            <p:cNvSpPr txBox="1"/>
            <p:nvPr/>
          </p:nvSpPr>
          <p:spPr>
            <a:xfrm>
              <a:off x="8080419" y="2746051"/>
              <a:ext cx="850899" cy="400110"/>
            </a:xfrm>
            <a:prstGeom prst="rect">
              <a:avLst/>
            </a:prstGeom>
            <a:noFill/>
          </p:spPr>
          <p:txBody>
            <a:bodyPr wrap="square" rtlCol="0" anchor="ctr">
              <a:spAutoFit/>
            </a:bodyPr>
            <a:lstStyle/>
            <a:p>
              <a:pPr algn="ctr"/>
              <a:r>
                <a:rPr lang="it-IT" sz="2000" b="1" dirty="0">
                  <a:solidFill>
                    <a:schemeClr val="bg1"/>
                  </a:solidFill>
                  <a:latin typeface="Nexa Bold" panose="02000000000000000000" pitchFamily="2" charset="77"/>
                </a:rPr>
                <a:t>8</a:t>
              </a:r>
            </a:p>
          </p:txBody>
        </p:sp>
      </p:grpSp>
      <p:sp>
        <p:nvSpPr>
          <p:cNvPr id="55" name="CasellaDiTesto 54">
            <a:extLst>
              <a:ext uri="{FF2B5EF4-FFF2-40B4-BE49-F238E27FC236}">
                <a16:creationId xmlns:a16="http://schemas.microsoft.com/office/drawing/2014/main" id="{4482D0AE-63BB-F626-37C0-C3730D2B2531}"/>
              </a:ext>
            </a:extLst>
          </p:cNvPr>
          <p:cNvSpPr txBox="1"/>
          <p:nvPr/>
        </p:nvSpPr>
        <p:spPr>
          <a:xfrm>
            <a:off x="602610" y="4512408"/>
            <a:ext cx="2523012" cy="692497"/>
          </a:xfrm>
          <a:prstGeom prst="rect">
            <a:avLst/>
          </a:prstGeom>
          <a:noFill/>
        </p:spPr>
        <p:txBody>
          <a:bodyPr wrap="square" anchor="ctr">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Next 3-years targets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still</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heavily</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reliant</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on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distribution</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EBITDA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Adj</a:t>
            </a:r>
            <a:r>
              <a:rPr lang="it-IT" sz="1300" dirty="0">
                <a:solidFill>
                  <a:schemeClr val="tx1">
                    <a:lumMod val="75000"/>
                    <a:lumOff val="25000"/>
                  </a:schemeClr>
                </a:solidFill>
                <a:latin typeface="Calibri" panose="020F0502020204030204" pitchFamily="34" charset="0"/>
                <a:cs typeface="Calibri" panose="020F0502020204030204" pitchFamily="34" charset="0"/>
              </a:rPr>
              <a:t>.</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120 M€ on 125 M€ of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total</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plan</a:t>
            </a:r>
          </a:p>
        </p:txBody>
      </p:sp>
      <p:sp>
        <p:nvSpPr>
          <p:cNvPr id="56" name="CasellaDiTesto 55">
            <a:extLst>
              <a:ext uri="{FF2B5EF4-FFF2-40B4-BE49-F238E27FC236}">
                <a16:creationId xmlns:a16="http://schemas.microsoft.com/office/drawing/2014/main" id="{ACDC22FD-A95A-BA65-22ED-4ACBF85F2C3E}"/>
              </a:ext>
            </a:extLst>
          </p:cNvPr>
          <p:cNvSpPr txBox="1"/>
          <p:nvPr/>
        </p:nvSpPr>
        <p:spPr>
          <a:xfrm>
            <a:off x="3562035" y="4512408"/>
            <a:ext cx="2260193" cy="692497"/>
          </a:xfrm>
          <a:prstGeom prst="rect">
            <a:avLst/>
          </a:prstGeom>
          <a:noFill/>
        </p:spPr>
        <p:txBody>
          <a:bodyPr wrap="square">
            <a:spAutoFit/>
          </a:bodyPr>
          <a:lstStyle/>
          <a:p>
            <a:pPr algn="ct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Since</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2025 kick-in of full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value</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of renting model with massive EBITDA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expansion</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opportunity</a:t>
            </a:r>
            <a:endParaRPr lang="it-IT" sz="13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7" name="CasellaDiTesto 56">
            <a:extLst>
              <a:ext uri="{FF2B5EF4-FFF2-40B4-BE49-F238E27FC236}">
                <a16:creationId xmlns:a16="http://schemas.microsoft.com/office/drawing/2014/main" id="{358F4CDD-1B72-97D5-3236-2352A6945FE0}"/>
              </a:ext>
            </a:extLst>
          </p:cNvPr>
          <p:cNvSpPr txBox="1"/>
          <p:nvPr/>
        </p:nvSpPr>
        <p:spPr>
          <a:xfrm>
            <a:off x="6305315" y="4512408"/>
            <a:ext cx="2435792" cy="6924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Long-</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term</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journey</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taking</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us</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to a Full Service Provider model with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higher</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EBITDA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margin</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profile</a:t>
            </a:r>
            <a:endPar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p:txBody>
      </p:sp>
      <p:sp>
        <p:nvSpPr>
          <p:cNvPr id="58" name="CasellaDiTesto 57">
            <a:extLst>
              <a:ext uri="{FF2B5EF4-FFF2-40B4-BE49-F238E27FC236}">
                <a16:creationId xmlns:a16="http://schemas.microsoft.com/office/drawing/2014/main" id="{14548405-977D-E428-9662-7F17C0B83F95}"/>
              </a:ext>
            </a:extLst>
          </p:cNvPr>
          <p:cNvSpPr txBox="1"/>
          <p:nvPr/>
        </p:nvSpPr>
        <p:spPr>
          <a:xfrm>
            <a:off x="9050472" y="4501526"/>
            <a:ext cx="2583400" cy="6924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Working capital discipline to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provide</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funds for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generous</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dividend</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policy and M&amp;A </a:t>
            </a:r>
            <a:r>
              <a:rPr kumimoji="0" lang="it-IT" sz="130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cs typeface="Calibri" panose="020F0502020204030204" pitchFamily="34" charset="0"/>
              </a:rPr>
              <a:t>flexibility</a:t>
            </a:r>
            <a:r>
              <a:rPr kumimoji="0" lang="it-IT" sz="13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0527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10">
            <a:extLst>
              <a:ext uri="{FF2B5EF4-FFF2-40B4-BE49-F238E27FC236}">
                <a16:creationId xmlns:a16="http://schemas.microsoft.com/office/drawing/2014/main" id="{D9AC5BD5-8D90-C2BF-3279-D49A51D93576}"/>
              </a:ext>
            </a:extLst>
          </p:cNvPr>
          <p:cNvSpPr>
            <a:spLocks noGrp="1"/>
          </p:cNvSpPr>
          <p:nvPr>
            <p:ph type="body" sz="quarter" idx="10"/>
          </p:nvPr>
        </p:nvSpPr>
        <p:spPr/>
        <p:txBody>
          <a:bodyPr/>
          <a:lstStyle/>
          <a:p>
            <a:r>
              <a:rPr lang="it-IT" dirty="0"/>
              <a:t>The Company &amp; the Industry</a:t>
            </a:r>
          </a:p>
        </p:txBody>
      </p:sp>
      <p:sp>
        <p:nvSpPr>
          <p:cNvPr id="3" name="Segnaposto testo 2">
            <a:extLst>
              <a:ext uri="{FF2B5EF4-FFF2-40B4-BE49-F238E27FC236}">
                <a16:creationId xmlns:a16="http://schemas.microsoft.com/office/drawing/2014/main" id="{2AB91052-562D-76C5-80B0-9E1B8918CCE9}"/>
              </a:ext>
            </a:extLst>
          </p:cNvPr>
          <p:cNvSpPr>
            <a:spLocks noGrp="1"/>
          </p:cNvSpPr>
          <p:nvPr>
            <p:ph type="body" sz="quarter" idx="11"/>
          </p:nvPr>
        </p:nvSpPr>
        <p:spPr/>
        <p:txBody>
          <a:bodyPr/>
          <a:lstStyle/>
          <a:p>
            <a:r>
              <a:rPr lang="it-IT" dirty="0" err="1"/>
              <a:t>Addressing</a:t>
            </a:r>
            <a:r>
              <a:rPr lang="it-IT" dirty="0"/>
              <a:t> the </a:t>
            </a:r>
            <a:r>
              <a:rPr lang="it-IT" dirty="0" err="1"/>
              <a:t>Concerns</a:t>
            </a:r>
            <a:endParaRPr lang="it-IT" dirty="0"/>
          </a:p>
        </p:txBody>
      </p:sp>
      <p:sp>
        <p:nvSpPr>
          <p:cNvPr id="4" name="Segnaposto testo 3">
            <a:extLst>
              <a:ext uri="{FF2B5EF4-FFF2-40B4-BE49-F238E27FC236}">
                <a16:creationId xmlns:a16="http://schemas.microsoft.com/office/drawing/2014/main" id="{25B7E638-B251-A8F8-E424-D81696ED16FA}"/>
              </a:ext>
            </a:extLst>
          </p:cNvPr>
          <p:cNvSpPr>
            <a:spLocks noGrp="1"/>
          </p:cNvSpPr>
          <p:nvPr>
            <p:ph type="body" sz="quarter" idx="12"/>
          </p:nvPr>
        </p:nvSpPr>
        <p:spPr/>
        <p:txBody>
          <a:bodyPr/>
          <a:lstStyle/>
          <a:p>
            <a:r>
              <a:rPr lang="it-IT" dirty="0" err="1"/>
              <a:t>Exploiting</a:t>
            </a:r>
            <a:r>
              <a:rPr lang="it-IT" dirty="0"/>
              <a:t> the </a:t>
            </a:r>
            <a:r>
              <a:rPr lang="it-IT" dirty="0" err="1"/>
              <a:t>Opportunities</a:t>
            </a:r>
            <a:endParaRPr lang="it-IT" dirty="0"/>
          </a:p>
        </p:txBody>
      </p:sp>
      <p:sp>
        <p:nvSpPr>
          <p:cNvPr id="5" name="Segnaposto testo 4">
            <a:extLst>
              <a:ext uri="{FF2B5EF4-FFF2-40B4-BE49-F238E27FC236}">
                <a16:creationId xmlns:a16="http://schemas.microsoft.com/office/drawing/2014/main" id="{ED4F5E61-08B3-6899-04EF-66992F268EE4}"/>
              </a:ext>
            </a:extLst>
          </p:cNvPr>
          <p:cNvSpPr>
            <a:spLocks noGrp="1"/>
          </p:cNvSpPr>
          <p:nvPr>
            <p:ph type="body" sz="quarter" idx="13"/>
          </p:nvPr>
        </p:nvSpPr>
        <p:spPr/>
        <p:txBody>
          <a:bodyPr/>
          <a:lstStyle/>
          <a:p>
            <a:r>
              <a:rPr lang="it-IT" dirty="0"/>
              <a:t>The Backdrop</a:t>
            </a:r>
          </a:p>
        </p:txBody>
      </p:sp>
      <p:sp>
        <p:nvSpPr>
          <p:cNvPr id="6" name="Segnaposto testo 5">
            <a:extLst>
              <a:ext uri="{FF2B5EF4-FFF2-40B4-BE49-F238E27FC236}">
                <a16:creationId xmlns:a16="http://schemas.microsoft.com/office/drawing/2014/main" id="{09A89C9A-9641-B649-66DA-6B5C2C190F00}"/>
              </a:ext>
            </a:extLst>
          </p:cNvPr>
          <p:cNvSpPr>
            <a:spLocks noGrp="1"/>
          </p:cNvSpPr>
          <p:nvPr>
            <p:ph type="body" sz="quarter" idx="14"/>
          </p:nvPr>
        </p:nvSpPr>
        <p:spPr/>
        <p:txBody>
          <a:bodyPr/>
          <a:lstStyle/>
          <a:p>
            <a:r>
              <a:rPr lang="it-IT" dirty="0"/>
              <a:t>Key Strategic </a:t>
            </a:r>
            <a:r>
              <a:rPr lang="it-IT" dirty="0" err="1"/>
              <a:t>Priorities</a:t>
            </a:r>
            <a:r>
              <a:rPr lang="it-IT" dirty="0"/>
              <a:t> 2022/24</a:t>
            </a:r>
          </a:p>
        </p:txBody>
      </p:sp>
      <p:sp>
        <p:nvSpPr>
          <p:cNvPr id="7" name="Segnaposto testo 6">
            <a:extLst>
              <a:ext uri="{FF2B5EF4-FFF2-40B4-BE49-F238E27FC236}">
                <a16:creationId xmlns:a16="http://schemas.microsoft.com/office/drawing/2014/main" id="{51F4B24E-15EC-EC29-3682-8343E9B4444D}"/>
              </a:ext>
            </a:extLst>
          </p:cNvPr>
          <p:cNvSpPr>
            <a:spLocks noGrp="1"/>
          </p:cNvSpPr>
          <p:nvPr>
            <p:ph type="body" sz="quarter" idx="15"/>
          </p:nvPr>
        </p:nvSpPr>
        <p:spPr/>
        <p:txBody>
          <a:bodyPr/>
          <a:lstStyle/>
          <a:p>
            <a:r>
              <a:rPr lang="it-IT" dirty="0"/>
              <a:t>Executive </a:t>
            </a:r>
            <a:r>
              <a:rPr lang="it-IT" dirty="0" err="1"/>
              <a:t>Summary</a:t>
            </a:r>
            <a:endParaRPr lang="it-IT" dirty="0"/>
          </a:p>
        </p:txBody>
      </p:sp>
      <p:sp>
        <p:nvSpPr>
          <p:cNvPr id="8" name="Segnaposto testo 7">
            <a:extLst>
              <a:ext uri="{FF2B5EF4-FFF2-40B4-BE49-F238E27FC236}">
                <a16:creationId xmlns:a16="http://schemas.microsoft.com/office/drawing/2014/main" id="{E560CF51-018F-1138-1202-F610C3ABBBBD}"/>
              </a:ext>
            </a:extLst>
          </p:cNvPr>
          <p:cNvSpPr>
            <a:spLocks noGrp="1"/>
          </p:cNvSpPr>
          <p:nvPr>
            <p:ph type="body" sz="quarter" idx="16"/>
          </p:nvPr>
        </p:nvSpPr>
        <p:spPr/>
        <p:txBody>
          <a:bodyPr/>
          <a:lstStyle/>
          <a:p>
            <a:r>
              <a:rPr lang="it-IT" dirty="0"/>
              <a:t>FY 2022 </a:t>
            </a:r>
            <a:r>
              <a:rPr lang="it-IT" dirty="0" err="1"/>
              <a:t>Results</a:t>
            </a:r>
            <a:endParaRPr lang="it-IT" dirty="0"/>
          </a:p>
        </p:txBody>
      </p:sp>
      <p:sp>
        <p:nvSpPr>
          <p:cNvPr id="2" name="Titolo 1">
            <a:extLst>
              <a:ext uri="{FF2B5EF4-FFF2-40B4-BE49-F238E27FC236}">
                <a16:creationId xmlns:a16="http://schemas.microsoft.com/office/drawing/2014/main" id="{F384ABD2-4B76-331E-02E6-EC6B20D4AF9A}"/>
              </a:ext>
            </a:extLst>
          </p:cNvPr>
          <p:cNvSpPr>
            <a:spLocks noGrp="1"/>
          </p:cNvSpPr>
          <p:nvPr>
            <p:ph type="title"/>
          </p:nvPr>
        </p:nvSpPr>
        <p:spPr/>
        <p:txBody>
          <a:bodyPr/>
          <a:lstStyle/>
          <a:p>
            <a:r>
              <a:rPr lang="it-IT" dirty="0"/>
              <a:t>AGENDA</a:t>
            </a:r>
          </a:p>
        </p:txBody>
      </p:sp>
    </p:spTree>
    <p:extLst>
      <p:ext uri="{BB962C8B-B14F-4D97-AF65-F5344CB8AC3E}">
        <p14:creationId xmlns:p14="http://schemas.microsoft.com/office/powerpoint/2010/main" val="1630040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a:extLst>
              <a:ext uri="{FF2B5EF4-FFF2-40B4-BE49-F238E27FC236}">
                <a16:creationId xmlns:a16="http://schemas.microsoft.com/office/drawing/2014/main" id="{B84868CA-08FD-D3BC-6B55-C555B1A01BDD}"/>
              </a:ext>
            </a:extLst>
          </p:cNvPr>
          <p:cNvPicPr>
            <a:picLocks noChangeAspect="1"/>
          </p:cNvPicPr>
          <p:nvPr/>
        </p:nvPicPr>
        <p:blipFill>
          <a:blip r:embed="rId2"/>
          <a:stretch>
            <a:fillRect/>
          </a:stretch>
        </p:blipFill>
        <p:spPr>
          <a:xfrm>
            <a:off x="434386" y="1293811"/>
            <a:ext cx="11316483" cy="2466993"/>
          </a:xfrm>
          <a:prstGeom prst="rect">
            <a:avLst/>
          </a:prstGeom>
        </p:spPr>
      </p:pic>
      <p:sp>
        <p:nvSpPr>
          <p:cNvPr id="2" name="Segnaposto testo 1">
            <a:extLst>
              <a:ext uri="{FF2B5EF4-FFF2-40B4-BE49-F238E27FC236}">
                <a16:creationId xmlns:a16="http://schemas.microsoft.com/office/drawing/2014/main" id="{03D31AE1-80C3-5042-8D2E-6CB028D50351}"/>
              </a:ext>
            </a:extLst>
          </p:cNvPr>
          <p:cNvSpPr>
            <a:spLocks noGrp="1"/>
          </p:cNvSpPr>
          <p:nvPr>
            <p:ph type="body" sz="quarter" idx="11"/>
          </p:nvPr>
        </p:nvSpPr>
        <p:spPr/>
        <p:txBody>
          <a:bodyPr/>
          <a:lstStyle/>
          <a:p>
            <a:r>
              <a:rPr lang="it-IT" sz="3200" dirty="0"/>
              <a:t>Group Strategic </a:t>
            </a:r>
            <a:r>
              <a:rPr lang="it-IT" sz="3200" dirty="0" err="1"/>
              <a:t>Priorities</a:t>
            </a:r>
            <a:endParaRPr lang="it-IT" sz="3200" dirty="0"/>
          </a:p>
        </p:txBody>
      </p:sp>
      <p:sp>
        <p:nvSpPr>
          <p:cNvPr id="4" name="Rettangolo 3">
            <a:extLst>
              <a:ext uri="{FF2B5EF4-FFF2-40B4-BE49-F238E27FC236}">
                <a16:creationId xmlns:a16="http://schemas.microsoft.com/office/drawing/2014/main" id="{C3CBE457-5B20-3CFF-23EC-C85311597C33}"/>
              </a:ext>
            </a:extLst>
          </p:cNvPr>
          <p:cNvSpPr/>
          <p:nvPr/>
        </p:nvSpPr>
        <p:spPr>
          <a:xfrm>
            <a:off x="442913" y="3562350"/>
            <a:ext cx="11313394" cy="1696403"/>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Segnaposto testo 3">
            <a:extLst>
              <a:ext uri="{FF2B5EF4-FFF2-40B4-BE49-F238E27FC236}">
                <a16:creationId xmlns:a16="http://schemas.microsoft.com/office/drawing/2014/main" id="{1BA03325-23E3-BF5F-25C8-8F286396E438}"/>
              </a:ext>
            </a:extLst>
          </p:cNvPr>
          <p:cNvSpPr txBox="1">
            <a:spLocks/>
          </p:cNvSpPr>
          <p:nvPr/>
        </p:nvSpPr>
        <p:spPr>
          <a:xfrm>
            <a:off x="750950" y="4248680"/>
            <a:ext cx="2226333"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a:solidFill>
                  <a:schemeClr val="tx1">
                    <a:lumMod val="75000"/>
                    <a:lumOff val="25000"/>
                  </a:schemeClr>
                </a:solidFill>
              </a:rPr>
              <a:t>ORGANIC GROWTH</a:t>
            </a:r>
            <a:br>
              <a:rPr lang="it-IT" sz="1200" dirty="0">
                <a:solidFill>
                  <a:schemeClr val="tx1">
                    <a:lumMod val="75000"/>
                    <a:lumOff val="25000"/>
                  </a:schemeClr>
                </a:solidFill>
              </a:rPr>
            </a:br>
            <a:r>
              <a:rPr lang="it-IT" sz="1200" dirty="0">
                <a:solidFill>
                  <a:schemeClr val="tx1">
                    <a:lumMod val="75000"/>
                    <a:lumOff val="25000"/>
                  </a:schemeClr>
                </a:solidFill>
              </a:rPr>
              <a:t>From volume to </a:t>
            </a:r>
            <a:r>
              <a:rPr lang="it-IT" sz="1200" dirty="0" err="1">
                <a:solidFill>
                  <a:schemeClr val="tx1">
                    <a:lumMod val="75000"/>
                    <a:lumOff val="25000"/>
                  </a:schemeClr>
                </a:solidFill>
              </a:rPr>
              <a:t>value</a:t>
            </a:r>
            <a:r>
              <a:rPr lang="it-IT" sz="1200" dirty="0">
                <a:solidFill>
                  <a:schemeClr val="tx1">
                    <a:lumMod val="75000"/>
                    <a:lumOff val="25000"/>
                  </a:schemeClr>
                </a:solidFill>
              </a:rPr>
              <a:t> </a:t>
            </a:r>
            <a:r>
              <a:rPr lang="it-IT" sz="1200" dirty="0" err="1">
                <a:solidFill>
                  <a:schemeClr val="tx1">
                    <a:lumMod val="75000"/>
                    <a:lumOff val="25000"/>
                  </a:schemeClr>
                </a:solidFill>
              </a:rPr>
              <a:t>add</a:t>
            </a:r>
            <a:r>
              <a:rPr lang="it-IT" sz="1200" dirty="0">
                <a:solidFill>
                  <a:schemeClr val="tx1">
                    <a:lumMod val="75000"/>
                    <a:lumOff val="25000"/>
                  </a:schemeClr>
                </a:solidFill>
              </a:rPr>
              <a:t> </a:t>
            </a:r>
            <a:r>
              <a:rPr lang="it-IT" sz="1200" dirty="0" err="1">
                <a:solidFill>
                  <a:schemeClr val="tx1">
                    <a:lumMod val="75000"/>
                    <a:lumOff val="25000"/>
                  </a:schemeClr>
                </a:solidFill>
              </a:rPr>
              <a:t>distribution</a:t>
            </a:r>
            <a:r>
              <a:rPr lang="it-IT" sz="1200" dirty="0">
                <a:solidFill>
                  <a:schemeClr val="tx1">
                    <a:lumMod val="75000"/>
                    <a:lumOff val="25000"/>
                  </a:schemeClr>
                </a:solidFill>
              </a:rPr>
              <a:t> </a:t>
            </a:r>
          </a:p>
        </p:txBody>
      </p:sp>
      <p:sp>
        <p:nvSpPr>
          <p:cNvPr id="6" name="Segnaposto testo 3">
            <a:extLst>
              <a:ext uri="{FF2B5EF4-FFF2-40B4-BE49-F238E27FC236}">
                <a16:creationId xmlns:a16="http://schemas.microsoft.com/office/drawing/2014/main" id="{8A95E2E7-F5C0-9AD5-0080-0C6C7456A9F5}"/>
              </a:ext>
            </a:extLst>
          </p:cNvPr>
          <p:cNvSpPr txBox="1">
            <a:spLocks/>
          </p:cNvSpPr>
          <p:nvPr/>
        </p:nvSpPr>
        <p:spPr>
          <a:xfrm>
            <a:off x="9247596" y="4248680"/>
            <a:ext cx="2207743"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dirty="0" err="1">
                <a:solidFill>
                  <a:schemeClr val="tx1">
                    <a:lumMod val="75000"/>
                    <a:lumOff val="25000"/>
                  </a:schemeClr>
                </a:solidFill>
              </a:rPr>
              <a:t>Growth</a:t>
            </a:r>
            <a:r>
              <a:rPr lang="it-IT" sz="1200" dirty="0">
                <a:solidFill>
                  <a:schemeClr val="tx1">
                    <a:lumMod val="75000"/>
                    <a:lumOff val="25000"/>
                  </a:schemeClr>
                </a:solidFill>
              </a:rPr>
              <a:t> and </a:t>
            </a:r>
            <a:r>
              <a:rPr lang="it-IT" sz="1200" dirty="0" err="1">
                <a:solidFill>
                  <a:schemeClr val="tx1">
                    <a:lumMod val="75000"/>
                    <a:lumOff val="25000"/>
                  </a:schemeClr>
                </a:solidFill>
              </a:rPr>
              <a:t>innovation</a:t>
            </a:r>
            <a:r>
              <a:rPr lang="it-IT" sz="1200" dirty="0">
                <a:solidFill>
                  <a:schemeClr val="tx1">
                    <a:lumMod val="75000"/>
                    <a:lumOff val="25000"/>
                  </a:schemeClr>
                </a:solidFill>
              </a:rPr>
              <a:t> </a:t>
            </a:r>
            <a:r>
              <a:rPr lang="it-IT" sz="1200" dirty="0" err="1">
                <a:solidFill>
                  <a:schemeClr val="tx1">
                    <a:lumMod val="75000"/>
                    <a:lumOff val="25000"/>
                  </a:schemeClr>
                </a:solidFill>
              </a:rPr>
              <a:t>delivered</a:t>
            </a:r>
            <a:r>
              <a:rPr lang="it-IT" sz="1200" dirty="0">
                <a:solidFill>
                  <a:schemeClr val="tx1">
                    <a:lumMod val="75000"/>
                    <a:lumOff val="25000"/>
                  </a:schemeClr>
                </a:solidFill>
              </a:rPr>
              <a:t> </a:t>
            </a:r>
            <a:r>
              <a:rPr lang="it-IT" sz="1200" dirty="0" err="1">
                <a:solidFill>
                  <a:schemeClr val="tx1">
                    <a:lumMod val="75000"/>
                    <a:lumOff val="25000"/>
                  </a:schemeClr>
                </a:solidFill>
              </a:rPr>
              <a:t>through</a:t>
            </a:r>
            <a:r>
              <a:rPr lang="it-IT" sz="1200" dirty="0">
                <a:solidFill>
                  <a:schemeClr val="tx1">
                    <a:lumMod val="75000"/>
                    <a:lumOff val="25000"/>
                  </a:schemeClr>
                </a:solidFill>
              </a:rPr>
              <a:t> a </a:t>
            </a:r>
            <a:br>
              <a:rPr lang="it-IT" sz="1200" b="1" dirty="0">
                <a:solidFill>
                  <a:schemeClr val="tx1">
                    <a:lumMod val="75000"/>
                    <a:lumOff val="25000"/>
                  </a:schemeClr>
                </a:solidFill>
              </a:rPr>
            </a:br>
            <a:r>
              <a:rPr lang="it-IT" sz="1200" b="1" dirty="0">
                <a:solidFill>
                  <a:schemeClr val="tx1">
                    <a:lumMod val="75000"/>
                    <a:lumOff val="25000"/>
                  </a:schemeClr>
                </a:solidFill>
              </a:rPr>
              <a:t>SUSTAINABLE AND INTEGRATED APPROACH TO BUSINESS </a:t>
            </a:r>
          </a:p>
        </p:txBody>
      </p:sp>
      <p:sp>
        <p:nvSpPr>
          <p:cNvPr id="7" name="Segnaposto testo 3">
            <a:extLst>
              <a:ext uri="{FF2B5EF4-FFF2-40B4-BE49-F238E27FC236}">
                <a16:creationId xmlns:a16="http://schemas.microsoft.com/office/drawing/2014/main" id="{9214E6A2-8BD7-60D9-53E5-112C5D20CE36}"/>
              </a:ext>
            </a:extLst>
          </p:cNvPr>
          <p:cNvSpPr txBox="1">
            <a:spLocks/>
          </p:cNvSpPr>
          <p:nvPr/>
        </p:nvSpPr>
        <p:spPr>
          <a:xfrm>
            <a:off x="6413220" y="4248680"/>
            <a:ext cx="2226333"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a:solidFill>
                  <a:schemeClr val="tx1">
                    <a:lumMod val="75000"/>
                    <a:lumOff val="25000"/>
                  </a:schemeClr>
                </a:solidFill>
              </a:rPr>
              <a:t>GROWTH TROUGH M&amp;A</a:t>
            </a:r>
            <a:br>
              <a:rPr lang="it-IT" sz="1200" b="1" dirty="0">
                <a:solidFill>
                  <a:schemeClr val="tx1">
                    <a:lumMod val="75000"/>
                    <a:lumOff val="25000"/>
                  </a:schemeClr>
                </a:solidFill>
              </a:rPr>
            </a:br>
            <a:r>
              <a:rPr lang="it-IT" sz="1200" dirty="0">
                <a:solidFill>
                  <a:schemeClr val="tx1">
                    <a:lumMod val="75000"/>
                    <a:lumOff val="25000"/>
                  </a:schemeClr>
                </a:solidFill>
              </a:rPr>
              <a:t>Expansion in </a:t>
            </a:r>
            <a:r>
              <a:rPr lang="it-IT" sz="1200" dirty="0" err="1">
                <a:solidFill>
                  <a:schemeClr val="tx1">
                    <a:lumMod val="75000"/>
                    <a:lumOff val="25000"/>
                  </a:schemeClr>
                </a:solidFill>
              </a:rPr>
              <a:t>other</a:t>
            </a:r>
            <a:r>
              <a:rPr lang="it-IT" sz="1200" dirty="0">
                <a:solidFill>
                  <a:schemeClr val="tx1">
                    <a:lumMod val="75000"/>
                    <a:lumOff val="25000"/>
                  </a:schemeClr>
                </a:solidFill>
              </a:rPr>
              <a:t> </a:t>
            </a:r>
            <a:r>
              <a:rPr lang="it-IT" sz="1200" dirty="0" err="1">
                <a:solidFill>
                  <a:schemeClr val="tx1">
                    <a:lumMod val="75000"/>
                    <a:lumOff val="25000"/>
                  </a:schemeClr>
                </a:solidFill>
              </a:rPr>
              <a:t>areas</a:t>
            </a:r>
            <a:r>
              <a:rPr lang="it-IT" sz="1200" dirty="0">
                <a:solidFill>
                  <a:schemeClr val="tx1">
                    <a:lumMod val="75000"/>
                    <a:lumOff val="25000"/>
                  </a:schemeClr>
                </a:solidFill>
              </a:rPr>
              <a:t> of Western Europe in the Solutions&amp; Service </a:t>
            </a:r>
            <a:r>
              <a:rPr lang="it-IT" sz="1200" dirty="0" err="1">
                <a:solidFill>
                  <a:schemeClr val="tx1">
                    <a:lumMod val="75000"/>
                    <a:lumOff val="25000"/>
                  </a:schemeClr>
                </a:solidFill>
              </a:rPr>
              <a:t>segment</a:t>
            </a:r>
            <a:r>
              <a:rPr lang="it-IT" sz="1200" dirty="0">
                <a:solidFill>
                  <a:schemeClr val="tx1">
                    <a:lumMod val="75000"/>
                    <a:lumOff val="25000"/>
                  </a:schemeClr>
                </a:solidFill>
              </a:rPr>
              <a:t> and in the high </a:t>
            </a:r>
            <a:r>
              <a:rPr lang="it-IT" sz="1200" dirty="0" err="1">
                <a:solidFill>
                  <a:schemeClr val="tx1">
                    <a:lumMod val="75000"/>
                    <a:lumOff val="25000"/>
                  </a:schemeClr>
                </a:solidFill>
              </a:rPr>
              <a:t>margin</a:t>
            </a:r>
            <a:r>
              <a:rPr lang="it-IT" sz="1200" dirty="0">
                <a:solidFill>
                  <a:schemeClr val="tx1">
                    <a:lumMod val="75000"/>
                    <a:lumOff val="25000"/>
                  </a:schemeClr>
                </a:solidFill>
              </a:rPr>
              <a:t> </a:t>
            </a:r>
            <a:r>
              <a:rPr lang="it-IT" sz="1200" dirty="0" err="1">
                <a:solidFill>
                  <a:schemeClr val="tx1">
                    <a:lumMod val="75000"/>
                    <a:lumOff val="25000"/>
                  </a:schemeClr>
                </a:solidFill>
              </a:rPr>
              <a:t>niches</a:t>
            </a:r>
            <a:r>
              <a:rPr lang="it-IT" sz="1200" dirty="0">
                <a:solidFill>
                  <a:schemeClr val="tx1">
                    <a:lumMod val="75000"/>
                    <a:lumOff val="25000"/>
                  </a:schemeClr>
                </a:solidFill>
              </a:rPr>
              <a:t> </a:t>
            </a:r>
          </a:p>
        </p:txBody>
      </p:sp>
      <p:sp>
        <p:nvSpPr>
          <p:cNvPr id="8" name="Segnaposto testo 3">
            <a:extLst>
              <a:ext uri="{FF2B5EF4-FFF2-40B4-BE49-F238E27FC236}">
                <a16:creationId xmlns:a16="http://schemas.microsoft.com/office/drawing/2014/main" id="{D0CA3F27-490D-C752-62B8-992402974FFA}"/>
              </a:ext>
            </a:extLst>
          </p:cNvPr>
          <p:cNvSpPr txBox="1">
            <a:spLocks/>
          </p:cNvSpPr>
          <p:nvPr/>
        </p:nvSpPr>
        <p:spPr>
          <a:xfrm>
            <a:off x="3578843" y="4248680"/>
            <a:ext cx="2226333"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it-IT" sz="1200" b="1" dirty="0">
                <a:solidFill>
                  <a:schemeClr val="tx1">
                    <a:lumMod val="75000"/>
                    <a:lumOff val="25000"/>
                  </a:schemeClr>
                </a:solidFill>
              </a:rPr>
              <a:t>PROFITABILITY IMPROVEMENT</a:t>
            </a:r>
            <a:br>
              <a:rPr lang="it-IT" sz="1200" b="1" dirty="0">
                <a:solidFill>
                  <a:schemeClr val="tx1">
                    <a:lumMod val="75000"/>
                    <a:lumOff val="25000"/>
                  </a:schemeClr>
                </a:solidFill>
              </a:rPr>
            </a:br>
            <a:r>
              <a:rPr lang="it-IT" sz="1200" dirty="0">
                <a:solidFill>
                  <a:schemeClr val="tx1">
                    <a:lumMod val="75000"/>
                    <a:lumOff val="25000"/>
                  </a:schemeClr>
                </a:solidFill>
              </a:rPr>
              <a:t>Customer </a:t>
            </a:r>
            <a:r>
              <a:rPr lang="it-IT" sz="1200" dirty="0" err="1">
                <a:solidFill>
                  <a:schemeClr val="tx1">
                    <a:lumMod val="75000"/>
                    <a:lumOff val="25000"/>
                  </a:schemeClr>
                </a:solidFill>
              </a:rPr>
              <a:t>satisfaction</a:t>
            </a:r>
            <a:r>
              <a:rPr lang="it-IT" sz="1200" dirty="0">
                <a:solidFill>
                  <a:schemeClr val="tx1">
                    <a:lumMod val="75000"/>
                    <a:lumOff val="25000"/>
                  </a:schemeClr>
                </a:solidFill>
              </a:rPr>
              <a:t>, Solutions and </a:t>
            </a:r>
            <a:r>
              <a:rPr lang="it-IT" sz="1200" dirty="0"/>
              <a:t>high </a:t>
            </a:r>
            <a:r>
              <a:rPr lang="it-IT" sz="1200" dirty="0" err="1"/>
              <a:t>margin</a:t>
            </a:r>
            <a:r>
              <a:rPr lang="it-IT" sz="1200" dirty="0"/>
              <a:t> business lines</a:t>
            </a:r>
            <a:r>
              <a:rPr lang="it-IT" sz="1200" dirty="0">
                <a:solidFill>
                  <a:schemeClr val="tx1">
                    <a:lumMod val="75000"/>
                    <a:lumOff val="25000"/>
                  </a:schemeClr>
                </a:solidFill>
              </a:rPr>
              <a:t>, Renting and Services </a:t>
            </a:r>
            <a:br>
              <a:rPr lang="it-IT" sz="1200" dirty="0">
                <a:solidFill>
                  <a:schemeClr val="tx1">
                    <a:lumMod val="75000"/>
                    <a:lumOff val="25000"/>
                  </a:schemeClr>
                </a:solidFill>
              </a:rPr>
            </a:br>
            <a:r>
              <a:rPr lang="it-IT" sz="1200" dirty="0">
                <a:solidFill>
                  <a:schemeClr val="tx1">
                    <a:lumMod val="75000"/>
                    <a:lumOff val="25000"/>
                  </a:schemeClr>
                </a:solidFill>
              </a:rPr>
              <a:t>to </a:t>
            </a:r>
            <a:r>
              <a:rPr lang="it-IT" sz="1200" dirty="0" err="1">
                <a:solidFill>
                  <a:schemeClr val="tx1">
                    <a:lumMod val="75000"/>
                    <a:lumOff val="25000"/>
                  </a:schemeClr>
                </a:solidFill>
              </a:rPr>
              <a:t>vendors</a:t>
            </a:r>
            <a:r>
              <a:rPr lang="it-IT" sz="1200" dirty="0">
                <a:solidFill>
                  <a:schemeClr val="tx1">
                    <a:lumMod val="75000"/>
                    <a:lumOff val="25000"/>
                  </a:schemeClr>
                </a:solidFill>
              </a:rPr>
              <a:t> and resellers</a:t>
            </a:r>
          </a:p>
        </p:txBody>
      </p:sp>
      <p:sp>
        <p:nvSpPr>
          <p:cNvPr id="13" name="Rettangolo 12">
            <a:extLst>
              <a:ext uri="{FF2B5EF4-FFF2-40B4-BE49-F238E27FC236}">
                <a16:creationId xmlns:a16="http://schemas.microsoft.com/office/drawing/2014/main" id="{3EF6793B-56CF-A035-C85D-5B10B770AA9F}"/>
              </a:ext>
            </a:extLst>
          </p:cNvPr>
          <p:cNvSpPr/>
          <p:nvPr/>
        </p:nvSpPr>
        <p:spPr>
          <a:xfrm>
            <a:off x="750950" y="5169853"/>
            <a:ext cx="2226333"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82445C6B-38F1-C82C-55DB-18F376601BFD}"/>
              </a:ext>
            </a:extLst>
          </p:cNvPr>
          <p:cNvSpPr/>
          <p:nvPr/>
        </p:nvSpPr>
        <p:spPr>
          <a:xfrm>
            <a:off x="3578844" y="5169853"/>
            <a:ext cx="2226333"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8AAB2EDB-86C8-2CEE-8A99-4D0C7EA694B8}"/>
              </a:ext>
            </a:extLst>
          </p:cNvPr>
          <p:cNvSpPr/>
          <p:nvPr/>
        </p:nvSpPr>
        <p:spPr>
          <a:xfrm>
            <a:off x="6413220" y="5169853"/>
            <a:ext cx="2226333"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3853B400-458B-8441-C0CA-E0E85AB89C05}"/>
              </a:ext>
            </a:extLst>
          </p:cNvPr>
          <p:cNvSpPr/>
          <p:nvPr/>
        </p:nvSpPr>
        <p:spPr>
          <a:xfrm>
            <a:off x="9229006" y="5169853"/>
            <a:ext cx="2226333"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 name="Immagine 25">
            <a:extLst>
              <a:ext uri="{FF2B5EF4-FFF2-40B4-BE49-F238E27FC236}">
                <a16:creationId xmlns:a16="http://schemas.microsoft.com/office/drawing/2014/main" id="{0C990A01-FC6A-21F3-A020-ED476E49C850}"/>
              </a:ext>
            </a:extLst>
          </p:cNvPr>
          <p:cNvPicPr>
            <a:picLocks noChangeAspect="1"/>
          </p:cNvPicPr>
          <p:nvPr/>
        </p:nvPicPr>
        <p:blipFill>
          <a:blip r:embed="rId3"/>
          <a:stretch>
            <a:fillRect/>
          </a:stretch>
        </p:blipFill>
        <p:spPr>
          <a:xfrm>
            <a:off x="1296286" y="3007780"/>
            <a:ext cx="1135660" cy="1135660"/>
          </a:xfrm>
          <a:prstGeom prst="rect">
            <a:avLst/>
          </a:prstGeom>
        </p:spPr>
      </p:pic>
      <p:pic>
        <p:nvPicPr>
          <p:cNvPr id="27" name="Immagine 26">
            <a:extLst>
              <a:ext uri="{FF2B5EF4-FFF2-40B4-BE49-F238E27FC236}">
                <a16:creationId xmlns:a16="http://schemas.microsoft.com/office/drawing/2014/main" id="{2FB1E20E-75F1-A44A-1A7D-154DE9E982E1}"/>
              </a:ext>
            </a:extLst>
          </p:cNvPr>
          <p:cNvPicPr>
            <a:picLocks noChangeAspect="1"/>
          </p:cNvPicPr>
          <p:nvPr/>
        </p:nvPicPr>
        <p:blipFill>
          <a:blip r:embed="rId4"/>
          <a:stretch>
            <a:fillRect/>
          </a:stretch>
        </p:blipFill>
        <p:spPr>
          <a:xfrm>
            <a:off x="4124179" y="3007780"/>
            <a:ext cx="1135660" cy="1135660"/>
          </a:xfrm>
          <a:prstGeom prst="rect">
            <a:avLst/>
          </a:prstGeom>
        </p:spPr>
      </p:pic>
      <p:pic>
        <p:nvPicPr>
          <p:cNvPr id="28" name="Immagine 27">
            <a:extLst>
              <a:ext uri="{FF2B5EF4-FFF2-40B4-BE49-F238E27FC236}">
                <a16:creationId xmlns:a16="http://schemas.microsoft.com/office/drawing/2014/main" id="{C4ED74BF-1F4E-0426-8A0A-07F961A60CCA}"/>
              </a:ext>
            </a:extLst>
          </p:cNvPr>
          <p:cNvPicPr>
            <a:picLocks noChangeAspect="1"/>
          </p:cNvPicPr>
          <p:nvPr/>
        </p:nvPicPr>
        <p:blipFill>
          <a:blip r:embed="rId5"/>
          <a:stretch>
            <a:fillRect/>
          </a:stretch>
        </p:blipFill>
        <p:spPr>
          <a:xfrm>
            <a:off x="9774342" y="3007780"/>
            <a:ext cx="1135660" cy="1135660"/>
          </a:xfrm>
          <a:prstGeom prst="rect">
            <a:avLst/>
          </a:prstGeom>
        </p:spPr>
      </p:pic>
      <p:pic>
        <p:nvPicPr>
          <p:cNvPr id="29" name="Immagine 28">
            <a:extLst>
              <a:ext uri="{FF2B5EF4-FFF2-40B4-BE49-F238E27FC236}">
                <a16:creationId xmlns:a16="http://schemas.microsoft.com/office/drawing/2014/main" id="{238F8A8A-579D-5E71-3D12-5066F9B5D234}"/>
              </a:ext>
            </a:extLst>
          </p:cNvPr>
          <p:cNvPicPr>
            <a:picLocks noChangeAspect="1"/>
          </p:cNvPicPr>
          <p:nvPr/>
        </p:nvPicPr>
        <p:blipFill>
          <a:blip r:embed="rId6"/>
          <a:stretch>
            <a:fillRect/>
          </a:stretch>
        </p:blipFill>
        <p:spPr>
          <a:xfrm>
            <a:off x="6958556" y="3007780"/>
            <a:ext cx="1135660" cy="1135660"/>
          </a:xfrm>
          <a:prstGeom prst="rect">
            <a:avLst/>
          </a:prstGeom>
        </p:spPr>
      </p:pic>
    </p:spTree>
    <p:extLst>
      <p:ext uri="{BB962C8B-B14F-4D97-AF65-F5344CB8AC3E}">
        <p14:creationId xmlns:p14="http://schemas.microsoft.com/office/powerpoint/2010/main" val="3801547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co 9">
            <a:extLst>
              <a:ext uri="{FF2B5EF4-FFF2-40B4-BE49-F238E27FC236}">
                <a16:creationId xmlns:a16="http://schemas.microsoft.com/office/drawing/2014/main" id="{989A15CB-9F3C-DA42-4277-8A907CA7301F}"/>
              </a:ext>
            </a:extLst>
          </p:cNvPr>
          <p:cNvGraphicFramePr>
            <a:graphicFrameLocks/>
          </p:cNvGraphicFramePr>
          <p:nvPr/>
        </p:nvGraphicFramePr>
        <p:xfrm>
          <a:off x="6707851" y="4192821"/>
          <a:ext cx="5021943" cy="1980000"/>
        </p:xfrm>
        <a:graphic>
          <a:graphicData uri="http://schemas.openxmlformats.org/drawingml/2006/chart">
            <c:chart xmlns:c="http://schemas.openxmlformats.org/drawingml/2006/chart" xmlns:r="http://schemas.openxmlformats.org/officeDocument/2006/relationships" r:id="rId2"/>
          </a:graphicData>
        </a:graphic>
      </p:graphicFrame>
      <p:sp>
        <p:nvSpPr>
          <p:cNvPr id="18" name="Rettangolo 17">
            <a:extLst>
              <a:ext uri="{FF2B5EF4-FFF2-40B4-BE49-F238E27FC236}">
                <a16:creationId xmlns:a16="http://schemas.microsoft.com/office/drawing/2014/main" id="{5B733567-B548-1826-6B80-485CE2F250FB}"/>
              </a:ext>
            </a:extLst>
          </p:cNvPr>
          <p:cNvSpPr/>
          <p:nvPr/>
        </p:nvSpPr>
        <p:spPr>
          <a:xfrm>
            <a:off x="6325140" y="1691387"/>
            <a:ext cx="5510398" cy="252000"/>
          </a:xfrm>
          <a:prstGeom prst="rect">
            <a:avLst/>
          </a:prstGeom>
          <a:solidFill>
            <a:srgbClr val="004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e 49">
            <a:extLst>
              <a:ext uri="{FF2B5EF4-FFF2-40B4-BE49-F238E27FC236}">
                <a16:creationId xmlns:a16="http://schemas.microsoft.com/office/drawing/2014/main" id="{3B8C180D-66C6-49F0-1FEC-21438EE4968E}"/>
              </a:ext>
            </a:extLst>
          </p:cNvPr>
          <p:cNvSpPr/>
          <p:nvPr/>
        </p:nvSpPr>
        <p:spPr>
          <a:xfrm>
            <a:off x="10492768" y="2382885"/>
            <a:ext cx="443583" cy="443583"/>
          </a:xfrm>
          <a:prstGeom prst="ellipse">
            <a:avLst/>
          </a:prstGeom>
          <a:solidFill>
            <a:srgbClr val="004F91"/>
          </a:solidFill>
          <a:ln w="22225">
            <a:solidFill>
              <a:srgbClr val="BDBDB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white"/>
              </a:solidFill>
              <a:effectLst/>
              <a:uLnTx/>
              <a:uFillTx/>
              <a:latin typeface="Nexa Bold" panose="02000000000000000000" pitchFamily="50" charset="0"/>
              <a:ea typeface="+mn-ea"/>
              <a:cs typeface="+mn-cs"/>
            </a:endParaRPr>
          </a:p>
        </p:txBody>
      </p:sp>
      <p:sp>
        <p:nvSpPr>
          <p:cNvPr id="2" name="Segnaposto testo 1">
            <a:extLst>
              <a:ext uri="{FF2B5EF4-FFF2-40B4-BE49-F238E27FC236}">
                <a16:creationId xmlns:a16="http://schemas.microsoft.com/office/drawing/2014/main" id="{E318C573-3F53-ABE6-9409-97AF8B2F2338}"/>
              </a:ext>
            </a:extLst>
          </p:cNvPr>
          <p:cNvSpPr>
            <a:spLocks noGrp="1"/>
          </p:cNvSpPr>
          <p:nvPr>
            <p:ph type="body" sz="quarter" idx="11"/>
          </p:nvPr>
        </p:nvSpPr>
        <p:spPr/>
        <p:txBody>
          <a:bodyPr/>
          <a:lstStyle/>
          <a:p>
            <a:r>
              <a:rPr lang="it-IT" dirty="0" err="1"/>
              <a:t>Final</a:t>
            </a:r>
            <a:r>
              <a:rPr lang="it-IT" dirty="0"/>
              <a:t> </a:t>
            </a:r>
            <a:r>
              <a:rPr lang="it-IT" dirty="0" err="1"/>
              <a:t>Remarks</a:t>
            </a:r>
            <a:endParaRPr lang="it-IT" dirty="0"/>
          </a:p>
        </p:txBody>
      </p:sp>
      <p:sp>
        <p:nvSpPr>
          <p:cNvPr id="16" name="Rettangolo 15">
            <a:extLst>
              <a:ext uri="{FF2B5EF4-FFF2-40B4-BE49-F238E27FC236}">
                <a16:creationId xmlns:a16="http://schemas.microsoft.com/office/drawing/2014/main" id="{D093CAB0-39AC-E352-D0EB-DE30787D92EA}"/>
              </a:ext>
            </a:extLst>
          </p:cNvPr>
          <p:cNvSpPr/>
          <p:nvPr/>
        </p:nvSpPr>
        <p:spPr>
          <a:xfrm>
            <a:off x="443919" y="1697554"/>
            <a:ext cx="5435271" cy="252000"/>
          </a:xfrm>
          <a:prstGeom prst="rect">
            <a:avLst/>
          </a:prstGeom>
          <a:solidFill>
            <a:srgbClr val="004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asellaDiTesto 16">
            <a:extLst>
              <a:ext uri="{FF2B5EF4-FFF2-40B4-BE49-F238E27FC236}">
                <a16:creationId xmlns:a16="http://schemas.microsoft.com/office/drawing/2014/main" id="{AC1F8FFF-76A8-2E03-31D3-A7657C48EFB8}"/>
              </a:ext>
            </a:extLst>
          </p:cNvPr>
          <p:cNvSpPr txBox="1"/>
          <p:nvPr/>
        </p:nvSpPr>
        <p:spPr>
          <a:xfrm>
            <a:off x="452729" y="1664897"/>
            <a:ext cx="5436277"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SALES</a:t>
            </a:r>
          </a:p>
        </p:txBody>
      </p:sp>
      <p:sp>
        <p:nvSpPr>
          <p:cNvPr id="19" name="CasellaDiTesto 18">
            <a:extLst>
              <a:ext uri="{FF2B5EF4-FFF2-40B4-BE49-F238E27FC236}">
                <a16:creationId xmlns:a16="http://schemas.microsoft.com/office/drawing/2014/main" id="{1F52FF96-CE1E-1F40-4F62-FB240543AD9E}"/>
              </a:ext>
            </a:extLst>
          </p:cNvPr>
          <p:cNvSpPr txBox="1"/>
          <p:nvPr/>
        </p:nvSpPr>
        <p:spPr>
          <a:xfrm>
            <a:off x="6328300" y="1658714"/>
            <a:ext cx="5511418"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EBITDA ADJ.</a:t>
            </a:r>
          </a:p>
        </p:txBody>
      </p:sp>
      <p:sp>
        <p:nvSpPr>
          <p:cNvPr id="7" name="Ovale 6">
            <a:extLst>
              <a:ext uri="{FF2B5EF4-FFF2-40B4-BE49-F238E27FC236}">
                <a16:creationId xmlns:a16="http://schemas.microsoft.com/office/drawing/2014/main" id="{A1AA1753-8296-55B3-FDBD-AD67137D159C}"/>
              </a:ext>
            </a:extLst>
          </p:cNvPr>
          <p:cNvSpPr/>
          <p:nvPr/>
        </p:nvSpPr>
        <p:spPr>
          <a:xfrm>
            <a:off x="5183350" y="2385284"/>
            <a:ext cx="443583" cy="443583"/>
          </a:xfrm>
          <a:prstGeom prst="ellipse">
            <a:avLst/>
          </a:prstGeom>
          <a:solidFill>
            <a:srgbClr val="004F91"/>
          </a:solidFill>
          <a:ln w="22225">
            <a:solidFill>
              <a:srgbClr val="BDBDB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white"/>
              </a:solidFill>
              <a:effectLst/>
              <a:uLnTx/>
              <a:uFillTx/>
              <a:latin typeface="Nexa Bold" panose="02000000000000000000" pitchFamily="50" charset="0"/>
              <a:ea typeface="+mn-ea"/>
              <a:cs typeface="+mn-cs"/>
            </a:endParaRPr>
          </a:p>
        </p:txBody>
      </p:sp>
      <p:sp>
        <p:nvSpPr>
          <p:cNvPr id="8" name="Segnaposto testo 1">
            <a:extLst>
              <a:ext uri="{FF2B5EF4-FFF2-40B4-BE49-F238E27FC236}">
                <a16:creationId xmlns:a16="http://schemas.microsoft.com/office/drawing/2014/main" id="{38BB6DE1-E468-B186-E5CE-8BDEBEFCBE14}"/>
              </a:ext>
            </a:extLst>
          </p:cNvPr>
          <p:cNvSpPr txBox="1">
            <a:spLocks/>
          </p:cNvSpPr>
          <p:nvPr/>
        </p:nvSpPr>
        <p:spPr>
          <a:xfrm>
            <a:off x="5066257" y="2477968"/>
            <a:ext cx="677768" cy="25821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Nexa Bold" panose="02000000000000000000" pitchFamily="50" charset="0"/>
                <a:ea typeface="+mn-ea"/>
                <a:cs typeface="Calibri" panose="020F0502020204030204" pitchFamily="34" charset="0"/>
              </a:rPr>
              <a:t>7%</a:t>
            </a:r>
          </a:p>
        </p:txBody>
      </p:sp>
      <p:graphicFrame>
        <p:nvGraphicFramePr>
          <p:cNvPr id="31" name="Grafico 30">
            <a:extLst>
              <a:ext uri="{FF2B5EF4-FFF2-40B4-BE49-F238E27FC236}">
                <a16:creationId xmlns:a16="http://schemas.microsoft.com/office/drawing/2014/main" id="{497923C3-17F6-0583-8F99-B25150AC638C}"/>
              </a:ext>
            </a:extLst>
          </p:cNvPr>
          <p:cNvGraphicFramePr>
            <a:graphicFrameLocks/>
          </p:cNvGraphicFramePr>
          <p:nvPr/>
        </p:nvGraphicFramePr>
        <p:xfrm>
          <a:off x="1423686" y="4184358"/>
          <a:ext cx="3585188" cy="19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Grafico 31">
            <a:extLst>
              <a:ext uri="{FF2B5EF4-FFF2-40B4-BE49-F238E27FC236}">
                <a16:creationId xmlns:a16="http://schemas.microsoft.com/office/drawing/2014/main" id="{1FEDD258-A0DC-409C-855E-A4D4B046CC04}"/>
              </a:ext>
            </a:extLst>
          </p:cNvPr>
          <p:cNvGraphicFramePr>
            <a:graphicFrameLocks/>
          </p:cNvGraphicFramePr>
          <p:nvPr/>
        </p:nvGraphicFramePr>
        <p:xfrm>
          <a:off x="1480719" y="1960024"/>
          <a:ext cx="3352366" cy="19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Grafico 32">
            <a:extLst>
              <a:ext uri="{FF2B5EF4-FFF2-40B4-BE49-F238E27FC236}">
                <a16:creationId xmlns:a16="http://schemas.microsoft.com/office/drawing/2014/main" id="{054F0089-8A44-FE79-7C59-AC35F829BDFF}"/>
              </a:ext>
            </a:extLst>
          </p:cNvPr>
          <p:cNvGraphicFramePr>
            <a:graphicFrameLocks/>
          </p:cNvGraphicFramePr>
          <p:nvPr>
            <p:extLst>
              <p:ext uri="{D42A27DB-BD31-4B8C-83A1-F6EECF244321}">
                <p14:modId xmlns:p14="http://schemas.microsoft.com/office/powerpoint/2010/main" val="3322597885"/>
              </p:ext>
            </p:extLst>
          </p:nvPr>
        </p:nvGraphicFramePr>
        <p:xfrm>
          <a:off x="6727150" y="1975148"/>
          <a:ext cx="4554735" cy="1980000"/>
        </p:xfrm>
        <a:graphic>
          <a:graphicData uri="http://schemas.openxmlformats.org/drawingml/2006/chart">
            <c:chart xmlns:c="http://schemas.openxmlformats.org/drawingml/2006/chart" xmlns:r="http://schemas.openxmlformats.org/officeDocument/2006/relationships" r:id="rId5"/>
          </a:graphicData>
        </a:graphic>
      </p:graphicFrame>
      <p:sp>
        <p:nvSpPr>
          <p:cNvPr id="38" name="CasellaDiTesto 37">
            <a:extLst>
              <a:ext uri="{FF2B5EF4-FFF2-40B4-BE49-F238E27FC236}">
                <a16:creationId xmlns:a16="http://schemas.microsoft.com/office/drawing/2014/main" id="{F7514D0F-ACD4-A29A-B089-846DCDF0E7DD}"/>
              </a:ext>
            </a:extLst>
          </p:cNvPr>
          <p:cNvSpPr txBox="1"/>
          <p:nvPr/>
        </p:nvSpPr>
        <p:spPr>
          <a:xfrm>
            <a:off x="6069369" y="5914716"/>
            <a:ext cx="104715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Reference fiscal </a:t>
            </a:r>
            <a:r>
              <a:rPr kumimoji="0" lang="it-IT" sz="600" b="0" i="0" u="none" strike="noStrike" kern="1200" cap="none" spc="0" normalizeH="0" baseline="0" noProof="0" dirty="0" err="1">
                <a:ln>
                  <a:noFill/>
                </a:ln>
                <a:solidFill>
                  <a:prstClr val="black">
                    <a:lumMod val="65000"/>
                    <a:lumOff val="35000"/>
                  </a:prstClr>
                </a:solidFill>
                <a:effectLst/>
                <a:uLnTx/>
                <a:uFillTx/>
                <a:latin typeface="Nexa Bold" panose="02000000000000000000" pitchFamily="50" charset="0"/>
                <a:ea typeface="+mn-ea"/>
                <a:cs typeface="+mn-cs"/>
              </a:rPr>
              <a:t>year</a:t>
            </a:r>
            <a:endPar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endParaRPr>
          </a:p>
        </p:txBody>
      </p:sp>
      <p:sp>
        <p:nvSpPr>
          <p:cNvPr id="40" name="CasellaDiTesto 39">
            <a:extLst>
              <a:ext uri="{FF2B5EF4-FFF2-40B4-BE49-F238E27FC236}">
                <a16:creationId xmlns:a16="http://schemas.microsoft.com/office/drawing/2014/main" id="{DEDC2AE6-7643-5079-E371-098D16B3A5C5}"/>
              </a:ext>
            </a:extLst>
          </p:cNvPr>
          <p:cNvSpPr txBox="1"/>
          <p:nvPr/>
        </p:nvSpPr>
        <p:spPr>
          <a:xfrm>
            <a:off x="356007" y="6209763"/>
            <a:ext cx="8724332" cy="584775"/>
          </a:xfrm>
          <a:prstGeom prst="rect">
            <a:avLst/>
          </a:prstGeom>
          <a:noFill/>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Payment suspended in 2020 first year of the Covid 19 pandemic and recovered in 2021</a:t>
            </a:r>
            <a:br>
              <a:rPr kumimoji="0" lang="it-IT"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br>
            <a:endParaRPr kumimoji="0" lang="it-IT" sz="5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The Board of Directors resolved to propose to the Shareholders' Meeting the distribution of a dividend of Euro 0.54 per share, unchanged compared to the value paid in 2021 and 2022</a:t>
            </a:r>
            <a:endParaRPr kumimoji="0" lang="it-IT"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41" name="CasellaDiTesto 40">
            <a:extLst>
              <a:ext uri="{FF2B5EF4-FFF2-40B4-BE49-F238E27FC236}">
                <a16:creationId xmlns:a16="http://schemas.microsoft.com/office/drawing/2014/main" id="{1BF7E39C-98D5-E810-C19F-C9710E478498}"/>
              </a:ext>
            </a:extLst>
          </p:cNvPr>
          <p:cNvSpPr txBox="1"/>
          <p:nvPr/>
        </p:nvSpPr>
        <p:spPr>
          <a:xfrm>
            <a:off x="7729606" y="5999381"/>
            <a:ext cx="33472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(1)</a:t>
            </a:r>
          </a:p>
        </p:txBody>
      </p:sp>
      <p:sp>
        <p:nvSpPr>
          <p:cNvPr id="42" name="CasellaDiTesto 41">
            <a:extLst>
              <a:ext uri="{FF2B5EF4-FFF2-40B4-BE49-F238E27FC236}">
                <a16:creationId xmlns:a16="http://schemas.microsoft.com/office/drawing/2014/main" id="{F845EDAE-2B17-9E96-747F-BF08876790A6}"/>
              </a:ext>
            </a:extLst>
          </p:cNvPr>
          <p:cNvSpPr txBox="1"/>
          <p:nvPr/>
        </p:nvSpPr>
        <p:spPr>
          <a:xfrm>
            <a:off x="9509029" y="6002667"/>
            <a:ext cx="334724"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(2)</a:t>
            </a:r>
          </a:p>
        </p:txBody>
      </p:sp>
      <p:sp>
        <p:nvSpPr>
          <p:cNvPr id="43" name="Segnaposto testo 1">
            <a:extLst>
              <a:ext uri="{FF2B5EF4-FFF2-40B4-BE49-F238E27FC236}">
                <a16:creationId xmlns:a16="http://schemas.microsoft.com/office/drawing/2014/main" id="{C7FB4869-3E5B-2105-7DDB-142CF7435702}"/>
              </a:ext>
            </a:extLst>
          </p:cNvPr>
          <p:cNvSpPr txBox="1">
            <a:spLocks/>
          </p:cNvSpPr>
          <p:nvPr/>
        </p:nvSpPr>
        <p:spPr>
          <a:xfrm>
            <a:off x="4520125" y="2460838"/>
            <a:ext cx="778379" cy="289457"/>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lumMod val="75000"/>
                    <a:lumOff val="25000"/>
                  </a:prstClr>
                </a:solidFill>
                <a:effectLst/>
                <a:uLnTx/>
                <a:uFillTx/>
                <a:latin typeface="Nexa Bold" panose="02000000000000000000" pitchFamily="50" charset="0"/>
                <a:ea typeface="+mn-ea"/>
                <a:cs typeface="Calibri" panose="020F0502020204030204" pitchFamily="34" charset="0"/>
              </a:rPr>
              <a:t>CAGR</a:t>
            </a:r>
          </a:p>
        </p:txBody>
      </p:sp>
      <p:sp>
        <p:nvSpPr>
          <p:cNvPr id="46" name="CasellaDiTesto 45">
            <a:extLst>
              <a:ext uri="{FF2B5EF4-FFF2-40B4-BE49-F238E27FC236}">
                <a16:creationId xmlns:a16="http://schemas.microsoft.com/office/drawing/2014/main" id="{A8653D19-535B-8D78-E982-F9F7B38541EE}"/>
              </a:ext>
            </a:extLst>
          </p:cNvPr>
          <p:cNvSpPr txBox="1"/>
          <p:nvPr/>
        </p:nvSpPr>
        <p:spPr>
          <a:xfrm>
            <a:off x="4841850" y="3750241"/>
            <a:ext cx="104715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(EUR/</a:t>
            </a:r>
            <a:r>
              <a:rPr kumimoji="0" lang="it-IT" sz="600" b="0" i="0" u="none" strike="noStrike" kern="1200" cap="none" spc="0" normalizeH="0" baseline="0" noProof="0" dirty="0" err="1">
                <a:ln>
                  <a:noFill/>
                </a:ln>
                <a:solidFill>
                  <a:prstClr val="black">
                    <a:lumMod val="65000"/>
                    <a:lumOff val="35000"/>
                  </a:prstClr>
                </a:solidFill>
                <a:effectLst/>
                <a:uLnTx/>
                <a:uFillTx/>
                <a:latin typeface="Nexa Bold" panose="02000000000000000000" pitchFamily="50" charset="0"/>
                <a:ea typeface="+mn-ea"/>
                <a:cs typeface="+mn-cs"/>
              </a:rPr>
              <a:t>million</a:t>
            </a: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a:t>
            </a:r>
          </a:p>
        </p:txBody>
      </p:sp>
      <p:sp>
        <p:nvSpPr>
          <p:cNvPr id="47" name="CasellaDiTesto 46">
            <a:extLst>
              <a:ext uri="{FF2B5EF4-FFF2-40B4-BE49-F238E27FC236}">
                <a16:creationId xmlns:a16="http://schemas.microsoft.com/office/drawing/2014/main" id="{5146AC51-F94A-6013-3829-FF56A2B6CCA1}"/>
              </a:ext>
            </a:extLst>
          </p:cNvPr>
          <p:cNvSpPr txBox="1"/>
          <p:nvPr/>
        </p:nvSpPr>
        <p:spPr>
          <a:xfrm>
            <a:off x="4841850" y="5982161"/>
            <a:ext cx="104715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(EUR/</a:t>
            </a:r>
            <a:r>
              <a:rPr kumimoji="0" lang="it-IT" sz="600" b="0" i="0" u="none" strike="noStrike" kern="1200" cap="none" spc="0" normalizeH="0" baseline="0" noProof="0" dirty="0" err="1">
                <a:ln>
                  <a:noFill/>
                </a:ln>
                <a:solidFill>
                  <a:prstClr val="black">
                    <a:lumMod val="65000"/>
                    <a:lumOff val="35000"/>
                  </a:prstClr>
                </a:solidFill>
                <a:effectLst/>
                <a:uLnTx/>
                <a:uFillTx/>
                <a:latin typeface="Nexa Bold" panose="02000000000000000000" pitchFamily="50" charset="0"/>
                <a:ea typeface="+mn-ea"/>
                <a:cs typeface="+mn-cs"/>
              </a:rPr>
              <a:t>million</a:t>
            </a: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a:t>
            </a:r>
          </a:p>
        </p:txBody>
      </p:sp>
      <p:sp>
        <p:nvSpPr>
          <p:cNvPr id="48" name="CasellaDiTesto 47">
            <a:extLst>
              <a:ext uri="{FF2B5EF4-FFF2-40B4-BE49-F238E27FC236}">
                <a16:creationId xmlns:a16="http://schemas.microsoft.com/office/drawing/2014/main" id="{716C80B0-792E-99B7-235D-F7B720E4A73F}"/>
              </a:ext>
            </a:extLst>
          </p:cNvPr>
          <p:cNvSpPr txBox="1"/>
          <p:nvPr/>
        </p:nvSpPr>
        <p:spPr>
          <a:xfrm>
            <a:off x="10701936" y="3748182"/>
            <a:ext cx="104715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(EUR/</a:t>
            </a:r>
            <a:r>
              <a:rPr kumimoji="0" lang="it-IT" sz="600" b="0" i="0" u="none" strike="noStrike" kern="1200" cap="none" spc="0" normalizeH="0" baseline="0" noProof="0" dirty="0" err="1">
                <a:ln>
                  <a:noFill/>
                </a:ln>
                <a:solidFill>
                  <a:prstClr val="black">
                    <a:lumMod val="65000"/>
                    <a:lumOff val="35000"/>
                  </a:prstClr>
                </a:solidFill>
                <a:effectLst/>
                <a:uLnTx/>
                <a:uFillTx/>
                <a:latin typeface="Nexa Bold" panose="02000000000000000000" pitchFamily="50" charset="0"/>
                <a:ea typeface="+mn-ea"/>
                <a:cs typeface="+mn-cs"/>
              </a:rPr>
              <a:t>million</a:t>
            </a:r>
            <a:r>
              <a:rPr kumimoji="0" lang="it-IT" sz="600" b="0" i="0" u="none" strike="noStrike" kern="1200" cap="none" spc="0" normalizeH="0" baseline="0" noProof="0" dirty="0">
                <a:ln>
                  <a:noFill/>
                </a:ln>
                <a:solidFill>
                  <a:prstClr val="black">
                    <a:lumMod val="65000"/>
                    <a:lumOff val="35000"/>
                  </a:prstClr>
                </a:solidFill>
                <a:effectLst/>
                <a:uLnTx/>
                <a:uFillTx/>
                <a:latin typeface="Nexa Bold" panose="02000000000000000000" pitchFamily="50" charset="0"/>
                <a:ea typeface="+mn-ea"/>
                <a:cs typeface="+mn-cs"/>
              </a:rPr>
              <a:t>)</a:t>
            </a:r>
          </a:p>
        </p:txBody>
      </p:sp>
      <p:sp>
        <p:nvSpPr>
          <p:cNvPr id="51" name="Segnaposto testo 1">
            <a:extLst>
              <a:ext uri="{FF2B5EF4-FFF2-40B4-BE49-F238E27FC236}">
                <a16:creationId xmlns:a16="http://schemas.microsoft.com/office/drawing/2014/main" id="{E74199E2-5C7D-1A72-F5E6-B1B16D487C59}"/>
              </a:ext>
            </a:extLst>
          </p:cNvPr>
          <p:cNvSpPr txBox="1">
            <a:spLocks/>
          </p:cNvSpPr>
          <p:nvPr/>
        </p:nvSpPr>
        <p:spPr>
          <a:xfrm>
            <a:off x="9907436" y="2452618"/>
            <a:ext cx="559502" cy="289457"/>
          </a:xfrm>
          <a:prstGeom prst="rect">
            <a:avLst/>
          </a:prstGeom>
          <a:solidFill>
            <a:schemeClr val="bg1"/>
          </a:solidFill>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lumMod val="75000"/>
                    <a:lumOff val="25000"/>
                  </a:prstClr>
                </a:solidFill>
                <a:effectLst/>
                <a:uLnTx/>
                <a:uFillTx/>
                <a:latin typeface="Nexa Bold" panose="02000000000000000000" pitchFamily="50" charset="0"/>
                <a:ea typeface="+mn-ea"/>
                <a:cs typeface="Calibri" panose="020F0502020204030204" pitchFamily="34" charset="0"/>
              </a:rPr>
              <a:t>CAGR</a:t>
            </a:r>
          </a:p>
        </p:txBody>
      </p:sp>
      <p:sp>
        <p:nvSpPr>
          <p:cNvPr id="52" name="Segnaposto testo 1">
            <a:extLst>
              <a:ext uri="{FF2B5EF4-FFF2-40B4-BE49-F238E27FC236}">
                <a16:creationId xmlns:a16="http://schemas.microsoft.com/office/drawing/2014/main" id="{264E0E14-AF9D-E8B7-3D52-878D50F1FC0E}"/>
              </a:ext>
            </a:extLst>
          </p:cNvPr>
          <p:cNvSpPr txBox="1">
            <a:spLocks/>
          </p:cNvSpPr>
          <p:nvPr/>
        </p:nvSpPr>
        <p:spPr>
          <a:xfrm>
            <a:off x="10387267" y="2475899"/>
            <a:ext cx="677768" cy="25821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Nexa Bold" panose="02000000000000000000" pitchFamily="50" charset="0"/>
                <a:ea typeface="+mn-ea"/>
                <a:cs typeface="Calibri" panose="020F0502020204030204" pitchFamily="34" charset="0"/>
              </a:rPr>
              <a:t>19%</a:t>
            </a:r>
          </a:p>
        </p:txBody>
      </p:sp>
      <p:sp>
        <p:nvSpPr>
          <p:cNvPr id="54" name="Ovale 53">
            <a:extLst>
              <a:ext uri="{FF2B5EF4-FFF2-40B4-BE49-F238E27FC236}">
                <a16:creationId xmlns:a16="http://schemas.microsoft.com/office/drawing/2014/main" id="{2A6B8E29-B44F-9802-89C1-528E10196316}"/>
              </a:ext>
            </a:extLst>
          </p:cNvPr>
          <p:cNvSpPr/>
          <p:nvPr/>
        </p:nvSpPr>
        <p:spPr>
          <a:xfrm>
            <a:off x="5183350" y="4701727"/>
            <a:ext cx="443583" cy="443583"/>
          </a:xfrm>
          <a:prstGeom prst="ellipse">
            <a:avLst/>
          </a:prstGeom>
          <a:solidFill>
            <a:srgbClr val="004F91"/>
          </a:solidFill>
          <a:ln w="22225">
            <a:solidFill>
              <a:srgbClr val="BDBDB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white"/>
              </a:solidFill>
              <a:effectLst/>
              <a:uLnTx/>
              <a:uFillTx/>
              <a:latin typeface="Nexa Bold" panose="02000000000000000000" pitchFamily="50" charset="0"/>
              <a:ea typeface="+mn-ea"/>
              <a:cs typeface="+mn-cs"/>
            </a:endParaRPr>
          </a:p>
        </p:txBody>
      </p:sp>
      <p:sp>
        <p:nvSpPr>
          <p:cNvPr id="55" name="Segnaposto testo 1">
            <a:extLst>
              <a:ext uri="{FF2B5EF4-FFF2-40B4-BE49-F238E27FC236}">
                <a16:creationId xmlns:a16="http://schemas.microsoft.com/office/drawing/2014/main" id="{75DCB300-BA32-9B75-F519-F99666B0CCD1}"/>
              </a:ext>
            </a:extLst>
          </p:cNvPr>
          <p:cNvSpPr txBox="1">
            <a:spLocks/>
          </p:cNvSpPr>
          <p:nvPr/>
        </p:nvSpPr>
        <p:spPr>
          <a:xfrm>
            <a:off x="5066257" y="4794411"/>
            <a:ext cx="677768" cy="258214"/>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Nexa Bold" panose="02000000000000000000" pitchFamily="50" charset="0"/>
                <a:ea typeface="+mn-ea"/>
                <a:cs typeface="Calibri" panose="020F0502020204030204" pitchFamily="34" charset="0"/>
              </a:rPr>
              <a:t>35%</a:t>
            </a:r>
          </a:p>
        </p:txBody>
      </p:sp>
      <p:sp>
        <p:nvSpPr>
          <p:cNvPr id="56" name="Segnaposto testo 1">
            <a:extLst>
              <a:ext uri="{FF2B5EF4-FFF2-40B4-BE49-F238E27FC236}">
                <a16:creationId xmlns:a16="http://schemas.microsoft.com/office/drawing/2014/main" id="{C3E9D10A-C563-482B-11AF-4FFD7E9B6D50}"/>
              </a:ext>
            </a:extLst>
          </p:cNvPr>
          <p:cNvSpPr txBox="1">
            <a:spLocks/>
          </p:cNvSpPr>
          <p:nvPr/>
        </p:nvSpPr>
        <p:spPr>
          <a:xfrm>
            <a:off x="4520125" y="4790355"/>
            <a:ext cx="778379" cy="289457"/>
          </a:xfrm>
          <a:prstGeom prst="rect">
            <a:avLst/>
          </a:prstGeom>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lumMod val="75000"/>
                    <a:lumOff val="25000"/>
                  </a:prstClr>
                </a:solidFill>
                <a:effectLst/>
                <a:uLnTx/>
                <a:uFillTx/>
                <a:latin typeface="Nexa Bold" panose="02000000000000000000" pitchFamily="50" charset="0"/>
                <a:ea typeface="+mn-ea"/>
                <a:cs typeface="Calibri" panose="020F0502020204030204" pitchFamily="34" charset="0"/>
              </a:rPr>
              <a:t>CAGR</a:t>
            </a:r>
          </a:p>
        </p:txBody>
      </p:sp>
      <p:sp>
        <p:nvSpPr>
          <p:cNvPr id="4" name="Rettangolo 3">
            <a:extLst>
              <a:ext uri="{FF2B5EF4-FFF2-40B4-BE49-F238E27FC236}">
                <a16:creationId xmlns:a16="http://schemas.microsoft.com/office/drawing/2014/main" id="{18EDD396-6A64-2286-648A-F8924B4BFF17}"/>
              </a:ext>
            </a:extLst>
          </p:cNvPr>
          <p:cNvSpPr/>
          <p:nvPr/>
        </p:nvSpPr>
        <p:spPr>
          <a:xfrm>
            <a:off x="439770" y="3952040"/>
            <a:ext cx="5435271" cy="252000"/>
          </a:xfrm>
          <a:prstGeom prst="rect">
            <a:avLst/>
          </a:prstGeom>
          <a:solidFill>
            <a:srgbClr val="004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asellaDiTesto 20">
            <a:extLst>
              <a:ext uri="{FF2B5EF4-FFF2-40B4-BE49-F238E27FC236}">
                <a16:creationId xmlns:a16="http://schemas.microsoft.com/office/drawing/2014/main" id="{162E7902-614C-43B2-649E-5C8885B5714E}"/>
              </a:ext>
            </a:extLst>
          </p:cNvPr>
          <p:cNvSpPr txBox="1"/>
          <p:nvPr/>
        </p:nvSpPr>
        <p:spPr>
          <a:xfrm>
            <a:off x="427424" y="3918885"/>
            <a:ext cx="5436277"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NET PROFIT</a:t>
            </a:r>
          </a:p>
        </p:txBody>
      </p:sp>
      <p:sp>
        <p:nvSpPr>
          <p:cNvPr id="5" name="Rettangolo 4">
            <a:extLst>
              <a:ext uri="{FF2B5EF4-FFF2-40B4-BE49-F238E27FC236}">
                <a16:creationId xmlns:a16="http://schemas.microsoft.com/office/drawing/2014/main" id="{E981C9EC-FFCA-30C3-9056-C7769E5128FE}"/>
              </a:ext>
            </a:extLst>
          </p:cNvPr>
          <p:cNvSpPr/>
          <p:nvPr/>
        </p:nvSpPr>
        <p:spPr>
          <a:xfrm>
            <a:off x="6339818" y="3941457"/>
            <a:ext cx="5499272" cy="252000"/>
          </a:xfrm>
          <a:prstGeom prst="rect">
            <a:avLst/>
          </a:prstGeom>
          <a:solidFill>
            <a:srgbClr val="004F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asellaDiTesto 22">
            <a:extLst>
              <a:ext uri="{FF2B5EF4-FFF2-40B4-BE49-F238E27FC236}">
                <a16:creationId xmlns:a16="http://schemas.microsoft.com/office/drawing/2014/main" id="{8CC213C8-C209-645F-F0B1-B8E4578E92EB}"/>
              </a:ext>
            </a:extLst>
          </p:cNvPr>
          <p:cNvSpPr txBox="1"/>
          <p:nvPr/>
        </p:nvSpPr>
        <p:spPr>
          <a:xfrm>
            <a:off x="6332479" y="3918885"/>
            <a:ext cx="550723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DIVIDENDS</a:t>
            </a:r>
          </a:p>
        </p:txBody>
      </p:sp>
      <p:sp>
        <p:nvSpPr>
          <p:cNvPr id="6" name="Segnaposto testo 1">
            <a:extLst>
              <a:ext uri="{FF2B5EF4-FFF2-40B4-BE49-F238E27FC236}">
                <a16:creationId xmlns:a16="http://schemas.microsoft.com/office/drawing/2014/main" id="{3B3C59AC-BC33-6098-1641-6E92D41DFF0E}"/>
              </a:ext>
            </a:extLst>
          </p:cNvPr>
          <p:cNvSpPr txBox="1">
            <a:spLocks/>
          </p:cNvSpPr>
          <p:nvPr/>
        </p:nvSpPr>
        <p:spPr>
          <a:xfrm>
            <a:off x="359724" y="925111"/>
            <a:ext cx="11479994"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THE GROUP HAS DELIVERED ON THE PROMISE OF EVOLUTION TOWARDS ADDED-VALUE DISTRIBUTION</a:t>
            </a:r>
            <a:br>
              <a:rPr kumimoji="0" lang="en-US"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b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PRELUDE TO FURTHER FUTURE ACCELERATIONS IN THE DEVELOPMENT OF THIS NEW BUSINESS MODEL</a:t>
            </a:r>
            <a:endParaRPr kumimoji="0" lang="en-US"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endParaRPr kumimoji="0" lang="it-IT"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40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0D700B-4E7B-58FE-90E0-3FE25A4886EE}"/>
              </a:ext>
            </a:extLst>
          </p:cNvPr>
          <p:cNvSpPr>
            <a:spLocks noGrp="1"/>
          </p:cNvSpPr>
          <p:nvPr>
            <p:ph type="title"/>
          </p:nvPr>
        </p:nvSpPr>
        <p:spPr>
          <a:xfrm>
            <a:off x="422233" y="1690421"/>
            <a:ext cx="3591501" cy="4082643"/>
          </a:xfrm>
        </p:spPr>
        <p:txBody>
          <a:bodyPr/>
          <a:lstStyle/>
          <a:p>
            <a:r>
              <a:rPr lang="it-IT" dirty="0"/>
              <a:t>Q1 2023 RESULTS</a:t>
            </a:r>
            <a:endParaRPr lang="it-IT" spc="-50" dirty="0"/>
          </a:p>
        </p:txBody>
      </p:sp>
    </p:spTree>
    <p:extLst>
      <p:ext uri="{BB962C8B-B14F-4D97-AF65-F5344CB8AC3E}">
        <p14:creationId xmlns:p14="http://schemas.microsoft.com/office/powerpoint/2010/main" val="1755569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magine 41">
            <a:extLst>
              <a:ext uri="{FF2B5EF4-FFF2-40B4-BE49-F238E27FC236}">
                <a16:creationId xmlns:a16="http://schemas.microsoft.com/office/drawing/2014/main" id="{F1C747E0-80E3-FADA-BF60-9DF3EE3CE16B}"/>
              </a:ext>
            </a:extLst>
          </p:cNvPr>
          <p:cNvPicPr>
            <a:picLocks noChangeAspect="1"/>
          </p:cNvPicPr>
          <p:nvPr/>
        </p:nvPicPr>
        <p:blipFill>
          <a:blip r:embed="rId2"/>
          <a:stretch>
            <a:fillRect/>
          </a:stretch>
        </p:blipFill>
        <p:spPr>
          <a:xfrm>
            <a:off x="356007" y="1481533"/>
            <a:ext cx="11393073" cy="3291743"/>
          </a:xfrm>
          <a:prstGeom prst="rect">
            <a:avLst/>
          </a:prstGeom>
        </p:spPr>
      </p:pic>
      <p:sp>
        <p:nvSpPr>
          <p:cNvPr id="2" name="Segnaposto testo 1">
            <a:extLst>
              <a:ext uri="{FF2B5EF4-FFF2-40B4-BE49-F238E27FC236}">
                <a16:creationId xmlns:a16="http://schemas.microsoft.com/office/drawing/2014/main" id="{19369B36-F6FC-CD3B-1D7B-8E737223ECD9}"/>
              </a:ext>
            </a:extLst>
          </p:cNvPr>
          <p:cNvSpPr>
            <a:spLocks noGrp="1"/>
          </p:cNvSpPr>
          <p:nvPr>
            <p:ph type="body" sz="quarter" idx="11"/>
          </p:nvPr>
        </p:nvSpPr>
        <p:spPr/>
        <p:txBody>
          <a:bodyPr/>
          <a:lstStyle/>
          <a:p>
            <a:r>
              <a:rPr lang="it-IT" sz="3200" dirty="0"/>
              <a:t>Q1 2023 </a:t>
            </a:r>
            <a:r>
              <a:rPr lang="it-IT" dirty="0"/>
              <a:t>Highlights </a:t>
            </a:r>
            <a:endParaRPr lang="it-IT" sz="3200" dirty="0"/>
          </a:p>
        </p:txBody>
      </p:sp>
      <p:sp>
        <p:nvSpPr>
          <p:cNvPr id="24" name="Rettangolo 23">
            <a:extLst>
              <a:ext uri="{FF2B5EF4-FFF2-40B4-BE49-F238E27FC236}">
                <a16:creationId xmlns:a16="http://schemas.microsoft.com/office/drawing/2014/main" id="{F1FAA046-48BE-D8A3-7CC0-8F673D32C99C}"/>
              </a:ext>
            </a:extLst>
          </p:cNvPr>
          <p:cNvSpPr/>
          <p:nvPr/>
        </p:nvSpPr>
        <p:spPr>
          <a:xfrm>
            <a:off x="356008" y="3165757"/>
            <a:ext cx="11393074" cy="2824997"/>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Segnaposto testo 1">
            <a:extLst>
              <a:ext uri="{FF2B5EF4-FFF2-40B4-BE49-F238E27FC236}">
                <a16:creationId xmlns:a16="http://schemas.microsoft.com/office/drawing/2014/main" id="{9624C35D-AFA4-20FC-8DE7-03314C2CDE07}"/>
              </a:ext>
            </a:extLst>
          </p:cNvPr>
          <p:cNvSpPr txBox="1">
            <a:spLocks/>
          </p:cNvSpPr>
          <p:nvPr/>
        </p:nvSpPr>
        <p:spPr>
          <a:xfrm>
            <a:off x="356006" y="867245"/>
            <a:ext cx="11835993"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GROSS PROFIT MARGINS AND WEIGHT OF BUSINESS SALES IN FURTHER ACCELERATION CONFIRM</a:t>
            </a:r>
            <a:b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b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TRANSITION TO AN ADDED VALUE BUSINESS MODEL</a:t>
            </a:r>
            <a:endParaRPr kumimoji="0" lang="it-IT"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endParaRPr>
          </a:p>
        </p:txBody>
      </p:sp>
      <p:sp>
        <p:nvSpPr>
          <p:cNvPr id="26" name="Segnaposto testo 3">
            <a:extLst>
              <a:ext uri="{FF2B5EF4-FFF2-40B4-BE49-F238E27FC236}">
                <a16:creationId xmlns:a16="http://schemas.microsoft.com/office/drawing/2014/main" id="{3E48975D-8669-3F42-0F14-1AA8F4EE1FB2}"/>
              </a:ext>
            </a:extLst>
          </p:cNvPr>
          <p:cNvSpPr txBox="1">
            <a:spLocks/>
          </p:cNvSpPr>
          <p:nvPr/>
        </p:nvSpPr>
        <p:spPr>
          <a:xfrm>
            <a:off x="959708" y="3833841"/>
            <a:ext cx="4992130" cy="1717447"/>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remarkable</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growth</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gross</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profit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margins</a:t>
            </a:r>
            <a:b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which stood at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5.34%</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29bps more than the 5.05% of Q1-22 and </a:t>
            </a:r>
            <a:b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 bps up sequentially against FY-22.</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This increase is even higher considering that the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financial cost of factoring</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in Q1-23 was 23 bps higher than in Q1-22, therefore the Gross Profit Margin improvement before the interest rate impacts has been 52 bps, almost 10% up Y-o-Y</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This improvement has been achieved once more thanks to the focus on the high-margin business lines of </a:t>
            </a:r>
            <a:r>
              <a:rPr kumimoji="0" lang="en-US" sz="11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Solutions &amp; Services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now</a:t>
            </a:r>
            <a:r>
              <a:rPr kumimoji="0" lang="en-US" sz="11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23% of total sales</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(17% in Q1-22) </a:t>
            </a:r>
            <a:b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and on the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business customer segment now 67% of total sales </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(60% in </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Q1-22)</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27" name="Segnaposto testo 3">
            <a:extLst>
              <a:ext uri="{FF2B5EF4-FFF2-40B4-BE49-F238E27FC236}">
                <a16:creationId xmlns:a16="http://schemas.microsoft.com/office/drawing/2014/main" id="{AD17486D-ECE4-08F1-A293-434252018E0B}"/>
              </a:ext>
            </a:extLst>
          </p:cNvPr>
          <p:cNvSpPr txBox="1">
            <a:spLocks/>
          </p:cNvSpPr>
          <p:nvPr/>
        </p:nvSpPr>
        <p:spPr>
          <a:xfrm>
            <a:off x="6697362" y="3833841"/>
            <a:ext cx="4143346" cy="1896401"/>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reduction of excess inventory</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accumulated due to the combined effect of the reopening of post-pandemic supply chains and the slowdown in consumer demand, </a:t>
            </a:r>
            <a:b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continues to be a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priority for the Group</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the same time, the Group is working for a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strong Net Debt reduction</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keeping payments to suppliers almost stable and managing customer terms as a result of the move towards the business reseller segment</a:t>
            </a:r>
          </a:p>
        </p:txBody>
      </p:sp>
      <p:sp>
        <p:nvSpPr>
          <p:cNvPr id="31" name="Segnaposto testo 1">
            <a:extLst>
              <a:ext uri="{FF2B5EF4-FFF2-40B4-BE49-F238E27FC236}">
                <a16:creationId xmlns:a16="http://schemas.microsoft.com/office/drawing/2014/main" id="{53D9EA6D-CB11-F20B-9E58-9358129D7315}"/>
              </a:ext>
            </a:extLst>
          </p:cNvPr>
          <p:cNvSpPr txBox="1">
            <a:spLocks/>
          </p:cNvSpPr>
          <p:nvPr/>
        </p:nvSpPr>
        <p:spPr>
          <a:xfrm>
            <a:off x="356003" y="1153522"/>
            <a:ext cx="11479994" cy="36375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800" b="1" i="0" kern="1200">
                <a:solidFill>
                  <a:srgbClr val="004F90"/>
                </a:solidFill>
                <a:latin typeface="Nexa Bold" panose="02000000000000000000" pitchFamily="2" charset="77"/>
                <a:ea typeface="+mn-ea"/>
                <a:cs typeface="+mn-cs"/>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endParaRPr kumimoji="0" lang="it-IT"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endParaRPr>
          </a:p>
        </p:txBody>
      </p:sp>
      <p:pic>
        <p:nvPicPr>
          <p:cNvPr id="34" name="Immagine 33">
            <a:extLst>
              <a:ext uri="{FF2B5EF4-FFF2-40B4-BE49-F238E27FC236}">
                <a16:creationId xmlns:a16="http://schemas.microsoft.com/office/drawing/2014/main" id="{2A732869-927E-3B1E-A95A-D565015772FB}"/>
              </a:ext>
            </a:extLst>
          </p:cNvPr>
          <p:cNvPicPr>
            <a:picLocks noChangeAspect="1"/>
          </p:cNvPicPr>
          <p:nvPr/>
        </p:nvPicPr>
        <p:blipFill>
          <a:blip r:embed="rId3"/>
          <a:srcRect/>
          <a:stretch/>
        </p:blipFill>
        <p:spPr>
          <a:xfrm>
            <a:off x="2800166" y="2550397"/>
            <a:ext cx="1139834" cy="1139834"/>
          </a:xfrm>
          <a:prstGeom prst="rect">
            <a:avLst/>
          </a:prstGeom>
        </p:spPr>
      </p:pic>
      <p:sp>
        <p:nvSpPr>
          <p:cNvPr id="37" name="Rettangolo 36">
            <a:extLst>
              <a:ext uri="{FF2B5EF4-FFF2-40B4-BE49-F238E27FC236}">
                <a16:creationId xmlns:a16="http://schemas.microsoft.com/office/drawing/2014/main" id="{BF90C0D6-22AB-B9DF-51D4-FEEC339F5CB5}"/>
              </a:ext>
            </a:extLst>
          </p:cNvPr>
          <p:cNvSpPr/>
          <p:nvPr/>
        </p:nvSpPr>
        <p:spPr>
          <a:xfrm>
            <a:off x="6803118" y="5947685"/>
            <a:ext cx="4037590" cy="88512"/>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ttangolo 40">
            <a:extLst>
              <a:ext uri="{FF2B5EF4-FFF2-40B4-BE49-F238E27FC236}">
                <a16:creationId xmlns:a16="http://schemas.microsoft.com/office/drawing/2014/main" id="{5B13836C-9D4A-5FF2-D095-A0185C751758}"/>
              </a:ext>
            </a:extLst>
          </p:cNvPr>
          <p:cNvSpPr/>
          <p:nvPr/>
        </p:nvSpPr>
        <p:spPr>
          <a:xfrm>
            <a:off x="1351288" y="5947685"/>
            <a:ext cx="4037590" cy="88512"/>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testo 3">
            <a:extLst>
              <a:ext uri="{FF2B5EF4-FFF2-40B4-BE49-F238E27FC236}">
                <a16:creationId xmlns:a16="http://schemas.microsoft.com/office/drawing/2014/main" id="{AC28C9A7-26C6-C51C-599D-544DEC3C8B68}"/>
              </a:ext>
            </a:extLst>
          </p:cNvPr>
          <p:cNvSpPr txBox="1">
            <a:spLocks/>
          </p:cNvSpPr>
          <p:nvPr/>
        </p:nvSpPr>
        <p:spPr>
          <a:xfrm>
            <a:off x="644172" y="1745414"/>
            <a:ext cx="5451825" cy="48768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3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PROFITABILITY INDICATORS</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~60% OF TOTAL PROFITABILITY </a:t>
            </a:r>
            <a:b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br>
            <a: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FROM </a:t>
            </a:r>
            <a:r>
              <a:rPr kumimoji="0" lang="it-IT" sz="1000" b="1" i="1"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SOLUTIONS &amp; SERVICES</a:t>
            </a:r>
          </a:p>
        </p:txBody>
      </p:sp>
      <p:sp>
        <p:nvSpPr>
          <p:cNvPr id="5" name="Segnaposto testo 3">
            <a:extLst>
              <a:ext uri="{FF2B5EF4-FFF2-40B4-BE49-F238E27FC236}">
                <a16:creationId xmlns:a16="http://schemas.microsoft.com/office/drawing/2014/main" id="{660B0867-8A58-1FB7-EB19-5ACDAE2AF28E}"/>
              </a:ext>
            </a:extLst>
          </p:cNvPr>
          <p:cNvSpPr txBox="1">
            <a:spLocks/>
          </p:cNvSpPr>
          <p:nvPr/>
        </p:nvSpPr>
        <p:spPr>
          <a:xfrm>
            <a:off x="6096000" y="1756638"/>
            <a:ext cx="5451827" cy="48768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3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FINANCIAL STRUCTURE</a:t>
            </a:r>
          </a:p>
          <a:p>
            <a:pPr marL="0" marR="0" lvl="0" indent="0" algn="ctr"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PROGRESSIVELY DECREASING </a:t>
            </a:r>
            <a:b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br>
            <a:r>
              <a:rPr kumimoji="0" lang="it-IT" sz="1000" b="1" i="0"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rPr>
              <a:t>INVENTORY LEVELS</a:t>
            </a:r>
            <a:endParaRPr kumimoji="0" lang="it-IT" sz="1000" b="1" i="1" u="none" strike="noStrike" kern="1200" cap="none" spc="0" normalizeH="0" baseline="0" noProof="0" dirty="0">
              <a:ln>
                <a:noFill/>
              </a:ln>
              <a:solidFill>
                <a:prstClr val="white"/>
              </a:solidFill>
              <a:effectLst/>
              <a:uLnTx/>
              <a:uFillTx/>
              <a:latin typeface="Nexa Bold" panose="02000000000000000000" pitchFamily="2" charset="77"/>
              <a:ea typeface="+mn-ea"/>
              <a:cs typeface="Calibri" panose="020F0502020204030204" pitchFamily="34" charset="0"/>
            </a:endParaRPr>
          </a:p>
        </p:txBody>
      </p:sp>
      <p:pic>
        <p:nvPicPr>
          <p:cNvPr id="4" name="Immagine 3">
            <a:extLst>
              <a:ext uri="{FF2B5EF4-FFF2-40B4-BE49-F238E27FC236}">
                <a16:creationId xmlns:a16="http://schemas.microsoft.com/office/drawing/2014/main" id="{44950EB8-B3D1-4616-9DD9-A75710E252FE}"/>
              </a:ext>
            </a:extLst>
          </p:cNvPr>
          <p:cNvPicPr>
            <a:picLocks noChangeAspect="1"/>
          </p:cNvPicPr>
          <p:nvPr/>
        </p:nvPicPr>
        <p:blipFill>
          <a:blip r:embed="rId4"/>
          <a:stretch>
            <a:fillRect/>
          </a:stretch>
        </p:blipFill>
        <p:spPr>
          <a:xfrm>
            <a:off x="8241995" y="2556631"/>
            <a:ext cx="1141545" cy="1141545"/>
          </a:xfrm>
          <a:prstGeom prst="rect">
            <a:avLst/>
          </a:prstGeom>
        </p:spPr>
      </p:pic>
    </p:spTree>
    <p:extLst>
      <p:ext uri="{BB962C8B-B14F-4D97-AF65-F5344CB8AC3E}">
        <p14:creationId xmlns:p14="http://schemas.microsoft.com/office/powerpoint/2010/main" val="2940333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ella 33">
            <a:extLst>
              <a:ext uri="{FF2B5EF4-FFF2-40B4-BE49-F238E27FC236}">
                <a16:creationId xmlns:a16="http://schemas.microsoft.com/office/drawing/2014/main" id="{BDCE1234-11D5-12B4-AF00-E4DF0EEE8C5C}"/>
              </a:ext>
            </a:extLst>
          </p:cNvPr>
          <p:cNvGraphicFramePr>
            <a:graphicFrameLocks noGrp="1"/>
          </p:cNvGraphicFramePr>
          <p:nvPr>
            <p:custDataLst>
              <p:tags r:id="rId1"/>
            </p:custDataLst>
          </p:nvPr>
        </p:nvGraphicFramePr>
        <p:xfrm>
          <a:off x="364979" y="2222754"/>
          <a:ext cx="7080734" cy="1219200"/>
        </p:xfrm>
        <a:graphic>
          <a:graphicData uri="http://schemas.openxmlformats.org/drawingml/2006/table">
            <a:tbl>
              <a:tblPr firstRow="1" bandRow="1">
                <a:tableStyleId>{5C22544A-7EE6-4342-B048-85BDC9FD1C3A}</a:tableStyleId>
              </a:tblPr>
              <a:tblGrid>
                <a:gridCol w="1850034">
                  <a:extLst>
                    <a:ext uri="{9D8B030D-6E8A-4147-A177-3AD203B41FA5}">
                      <a16:colId xmlns:a16="http://schemas.microsoft.com/office/drawing/2014/main" val="713211149"/>
                    </a:ext>
                  </a:extLst>
                </a:gridCol>
                <a:gridCol w="1800000">
                  <a:extLst>
                    <a:ext uri="{9D8B030D-6E8A-4147-A177-3AD203B41FA5}">
                      <a16:colId xmlns:a16="http://schemas.microsoft.com/office/drawing/2014/main" val="2108553915"/>
                    </a:ext>
                  </a:extLst>
                </a:gridCol>
                <a:gridCol w="1173637">
                  <a:extLst>
                    <a:ext uri="{9D8B030D-6E8A-4147-A177-3AD203B41FA5}">
                      <a16:colId xmlns:a16="http://schemas.microsoft.com/office/drawing/2014/main" val="3061543245"/>
                    </a:ext>
                  </a:extLst>
                </a:gridCol>
                <a:gridCol w="2257063">
                  <a:extLst>
                    <a:ext uri="{9D8B030D-6E8A-4147-A177-3AD203B41FA5}">
                      <a16:colId xmlns:a16="http://schemas.microsoft.com/office/drawing/2014/main" val="2278590264"/>
                    </a:ext>
                  </a:extLst>
                </a:gridCol>
              </a:tblGrid>
              <a:tr h="203169">
                <a:tc gridSpan="4">
                  <a:txBody>
                    <a:bodyPr/>
                    <a:lstStyle/>
                    <a:p>
                      <a:pPr algn="ctr"/>
                      <a:endParaRPr lang="it-IT" sz="1000" dirty="0">
                        <a:solidFill>
                          <a:schemeClr val="tx1">
                            <a:lumMod val="65000"/>
                            <a:lumOff val="35000"/>
                          </a:schemeClr>
                        </a:solidFill>
                        <a:latin typeface="+mn-lt"/>
                      </a:endParaRPr>
                    </a:p>
                  </a:txBody>
                  <a:tcPr>
                    <a:noFill/>
                  </a:tcPr>
                </a:tc>
                <a:tc hMerge="1">
                  <a:txBody>
                    <a:bodyPr/>
                    <a:lstStyle/>
                    <a:p>
                      <a:pPr algn="ctr"/>
                      <a:r>
                        <a:rPr lang="it-IT" sz="1000" dirty="0">
                          <a:solidFill>
                            <a:schemeClr val="tx1">
                              <a:lumMod val="65000"/>
                              <a:lumOff val="35000"/>
                            </a:schemeClr>
                          </a:solidFill>
                          <a:latin typeface="+mn-lt"/>
                        </a:rPr>
                        <a:t>Q1 2023</a:t>
                      </a:r>
                    </a:p>
                  </a:txBody>
                  <a:tcPr anchor="ctr">
                    <a:noFill/>
                  </a:tcPr>
                </a:tc>
                <a:tc hMerge="1">
                  <a:txBody>
                    <a:bodyPr/>
                    <a:lstStyle/>
                    <a:p>
                      <a:endParaRPr lang="it-IT" dirty="0"/>
                    </a:p>
                  </a:txBody>
                  <a:tcPr anchor="ctr"/>
                </a:tc>
                <a:tc hMerge="1">
                  <a:txBody>
                    <a:bodyPr/>
                    <a:lstStyle/>
                    <a:p>
                      <a:endParaRPr lang="it-IT" dirty="0"/>
                    </a:p>
                  </a:txBody>
                  <a:tcPr/>
                </a:tc>
                <a:extLst>
                  <a:ext uri="{0D108BD9-81ED-4DB2-BD59-A6C34878D82A}">
                    <a16:rowId xmlns:a16="http://schemas.microsoft.com/office/drawing/2014/main" val="3922054683"/>
                  </a:ext>
                </a:extLst>
              </a:tr>
              <a:tr h="203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kern="1200" dirty="0">
                          <a:solidFill>
                            <a:srgbClr val="004F90"/>
                          </a:solidFill>
                          <a:latin typeface="Nexa Bold" panose="02000000000000000000" pitchFamily="2" charset="77"/>
                          <a:ea typeface="+mn-ea"/>
                          <a:cs typeface="+mn-cs"/>
                        </a:rPr>
                        <a:t>By Country</a:t>
                      </a:r>
                      <a:r>
                        <a:rPr lang="it-IT" sz="1000" b="1" kern="1200" baseline="30000" dirty="0">
                          <a:solidFill>
                            <a:srgbClr val="004F90"/>
                          </a:solidFill>
                          <a:latin typeface="Nexa Bold" panose="02000000000000000000" pitchFamily="2" charset="77"/>
                          <a:ea typeface="+mn-ea"/>
                          <a:cs typeface="+mn-cs"/>
                        </a:rPr>
                        <a:t>(1)</a:t>
                      </a:r>
                    </a:p>
                  </a:txBody>
                  <a:tcPr>
                    <a:lnR w="3175" cap="flat" cmpd="sng" algn="ctr">
                      <a:solidFill>
                        <a:schemeClr val="tx1"/>
                      </a:solidFill>
                      <a:prstDash val="sysDot"/>
                      <a:round/>
                      <a:headEnd type="none" w="med" len="med"/>
                      <a:tailEnd type="none" w="med" len="med"/>
                    </a:lnR>
                    <a:noFill/>
                  </a:tcPr>
                </a:tc>
                <a:tc gridSpan="2">
                  <a:txBody>
                    <a:bodyPr/>
                    <a:lstStyle/>
                    <a:p>
                      <a:pPr algn="ctr"/>
                      <a:r>
                        <a:rPr lang="it-IT" sz="1000" b="1" dirty="0">
                          <a:solidFill>
                            <a:schemeClr val="tx1">
                              <a:lumMod val="65000"/>
                              <a:lumOff val="35000"/>
                            </a:schemeClr>
                          </a:solidFill>
                          <a:latin typeface="+mn-lt"/>
                        </a:rPr>
                        <a:t>Esprinet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it-IT" dirty="0"/>
                    </a:p>
                  </a:txBody>
                  <a:tcPr/>
                </a:tc>
                <a:tc>
                  <a:txBody>
                    <a:bodyPr/>
                    <a:lstStyle/>
                    <a:p>
                      <a:pPr algn="ctr"/>
                      <a:r>
                        <a:rPr lang="it-IT" sz="1000" b="1" dirty="0">
                          <a:solidFill>
                            <a:schemeClr val="tx1">
                              <a:lumMod val="65000"/>
                              <a:lumOff val="35000"/>
                            </a:schemeClr>
                          </a:solidFill>
                          <a:latin typeface="+mn-lt"/>
                        </a:rPr>
                        <a:t>Market</a:t>
                      </a:r>
                      <a:r>
                        <a:rPr lang="it-IT" sz="1000" b="1" baseline="30000" dirty="0">
                          <a:solidFill>
                            <a:schemeClr val="tx1"/>
                          </a:solidFill>
                          <a:latin typeface="+mn-lt"/>
                        </a:rPr>
                        <a:t>(</a:t>
                      </a:r>
                      <a:r>
                        <a:rPr lang="it-IT" sz="1000" b="1" kern="1200" baseline="30000" dirty="0">
                          <a:solidFill>
                            <a:schemeClr val="tx1"/>
                          </a:solidFill>
                          <a:latin typeface="+mj-lt"/>
                          <a:ea typeface="+mn-ea"/>
                          <a:cs typeface="+mn-cs"/>
                        </a:rPr>
                        <a:t>2)</a:t>
                      </a:r>
                      <a:endParaRPr lang="it-IT" sz="1000" b="1" dirty="0">
                        <a:solidFill>
                          <a:schemeClr val="tx1"/>
                        </a:solidFill>
                        <a:latin typeface="+mj-lt"/>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015004"/>
                  </a:ext>
                </a:extLst>
              </a:tr>
              <a:tr h="203169">
                <a:tc>
                  <a:txBody>
                    <a:bodyPr/>
                    <a:lstStyle/>
                    <a:p>
                      <a:r>
                        <a:rPr lang="it-IT" sz="1000" b="1" dirty="0">
                          <a:solidFill>
                            <a:schemeClr val="tx1">
                              <a:lumMod val="65000"/>
                              <a:lumOff val="35000"/>
                            </a:schemeClr>
                          </a:solidFill>
                          <a:latin typeface="+mn-lt"/>
                        </a:rPr>
                        <a:t>Italy</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623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it-IT" sz="1000" dirty="0">
                          <a:solidFill>
                            <a:schemeClr val="tx1">
                              <a:lumMod val="65000"/>
                              <a:lumOff val="35000"/>
                            </a:schemeClr>
                          </a:solidFill>
                          <a:latin typeface="+mn-lt"/>
                        </a:rPr>
                        <a:t>-10%</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-1%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7721914"/>
                  </a:ext>
                </a:extLst>
              </a:tr>
              <a:tr h="203169">
                <a:tc>
                  <a:txBody>
                    <a:bodyPr/>
                    <a:lstStyle/>
                    <a:p>
                      <a:r>
                        <a:rPr lang="it-IT" sz="1000" b="1" dirty="0">
                          <a:solidFill>
                            <a:schemeClr val="tx1">
                              <a:lumMod val="65000"/>
                              <a:lumOff val="35000"/>
                            </a:schemeClr>
                          </a:solidFill>
                          <a:latin typeface="+mn-lt"/>
                        </a:rPr>
                        <a:t>Spain </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358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it-IT" sz="1000" dirty="0">
                          <a:solidFill>
                            <a:schemeClr val="tx1">
                              <a:lumMod val="65000"/>
                              <a:lumOff val="35000"/>
                            </a:schemeClr>
                          </a:solidFill>
                          <a:latin typeface="+mn-lt"/>
                        </a:rPr>
                        <a:t>-14%</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+9%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2607921"/>
                  </a:ext>
                </a:extLst>
              </a:tr>
              <a:tr h="203169">
                <a:tc>
                  <a:txBody>
                    <a:bodyPr/>
                    <a:lstStyle/>
                    <a:p>
                      <a:r>
                        <a:rPr lang="it-IT" sz="1000" b="1" dirty="0">
                          <a:solidFill>
                            <a:schemeClr val="tx1">
                              <a:lumMod val="65000"/>
                              <a:lumOff val="35000"/>
                            </a:schemeClr>
                          </a:solidFill>
                          <a:latin typeface="+mn-lt"/>
                        </a:rPr>
                        <a:t>Portugal</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28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it-IT" sz="1000" dirty="0">
                          <a:solidFill>
                            <a:schemeClr val="tx1">
                              <a:lumMod val="65000"/>
                              <a:lumOff val="35000"/>
                            </a:schemeClr>
                          </a:solidFill>
                          <a:latin typeface="+mn-lt"/>
                        </a:rPr>
                        <a:t>+20%</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-3%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9803710"/>
                  </a:ext>
                </a:extLst>
              </a:tr>
            </a:tbl>
          </a:graphicData>
        </a:graphic>
      </p:graphicFrame>
      <p:sp>
        <p:nvSpPr>
          <p:cNvPr id="2" name="Segnaposto testo 1">
            <a:extLst>
              <a:ext uri="{FF2B5EF4-FFF2-40B4-BE49-F238E27FC236}">
                <a16:creationId xmlns:a16="http://schemas.microsoft.com/office/drawing/2014/main" id="{19369B36-F6FC-CD3B-1D7B-8E737223ECD9}"/>
              </a:ext>
            </a:extLst>
          </p:cNvPr>
          <p:cNvSpPr>
            <a:spLocks noGrp="1"/>
          </p:cNvSpPr>
          <p:nvPr>
            <p:ph type="body" sz="quarter" idx="11"/>
          </p:nvPr>
        </p:nvSpPr>
        <p:spPr/>
        <p:txBody>
          <a:bodyPr/>
          <a:lstStyle/>
          <a:p>
            <a:r>
              <a:rPr lang="it-IT" sz="3200" dirty="0"/>
              <a:t>Q1 2023 Sales </a:t>
            </a:r>
            <a:r>
              <a:rPr lang="it-IT" sz="3200" dirty="0" err="1"/>
              <a:t>Evolution</a:t>
            </a:r>
            <a:endParaRPr lang="it-IT" sz="3200" dirty="0"/>
          </a:p>
        </p:txBody>
      </p:sp>
      <p:pic>
        <p:nvPicPr>
          <p:cNvPr id="19" name="Immagine 18">
            <a:extLst>
              <a:ext uri="{FF2B5EF4-FFF2-40B4-BE49-F238E27FC236}">
                <a16:creationId xmlns:a16="http://schemas.microsoft.com/office/drawing/2014/main" id="{215CAEA5-EF8D-C28C-C908-04384E79052E}"/>
              </a:ext>
            </a:extLst>
          </p:cNvPr>
          <p:cNvPicPr>
            <a:picLocks noChangeAspect="1"/>
          </p:cNvPicPr>
          <p:nvPr/>
        </p:nvPicPr>
        <p:blipFill>
          <a:blip r:embed="rId5"/>
          <a:stretch>
            <a:fillRect/>
          </a:stretch>
        </p:blipFill>
        <p:spPr>
          <a:xfrm>
            <a:off x="7854000" y="0"/>
            <a:ext cx="4332342" cy="6170400"/>
          </a:xfrm>
          <a:prstGeom prst="rect">
            <a:avLst/>
          </a:prstGeom>
        </p:spPr>
      </p:pic>
      <p:sp>
        <p:nvSpPr>
          <p:cNvPr id="20" name="Rettangolo 19">
            <a:extLst>
              <a:ext uri="{FF2B5EF4-FFF2-40B4-BE49-F238E27FC236}">
                <a16:creationId xmlns:a16="http://schemas.microsoft.com/office/drawing/2014/main" id="{6D4F226B-4C38-BAB9-754C-76D14FEF0AAA}"/>
              </a:ext>
            </a:extLst>
          </p:cNvPr>
          <p:cNvSpPr/>
          <p:nvPr/>
        </p:nvSpPr>
        <p:spPr>
          <a:xfrm>
            <a:off x="356001" y="1869340"/>
            <a:ext cx="7420373" cy="276999"/>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Q1 2023 sales </a:t>
            </a:r>
            <a:r>
              <a:rPr kumimoji="0" lang="it-IT" sz="12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t>
            </a:r>
            <a:r>
              <a:rPr kumimoji="0" lang="it-IT"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1,018.6 M€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-11% compared to Q1 2022)</a:t>
            </a:r>
          </a:p>
        </p:txBody>
      </p:sp>
      <p:sp>
        <p:nvSpPr>
          <p:cNvPr id="24" name="Segnaposto testo 1">
            <a:extLst>
              <a:ext uri="{FF2B5EF4-FFF2-40B4-BE49-F238E27FC236}">
                <a16:creationId xmlns:a16="http://schemas.microsoft.com/office/drawing/2014/main" id="{1D784805-9874-3189-8D08-E758801D6A2D}"/>
              </a:ext>
            </a:extLst>
          </p:cNvPr>
          <p:cNvSpPr txBox="1">
            <a:spLocks/>
          </p:cNvSpPr>
          <p:nvPr/>
        </p:nvSpPr>
        <p:spPr>
          <a:xfrm>
            <a:off x="356002" y="838287"/>
            <a:ext cx="7420373" cy="1097235"/>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500" b="1" i="1"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SOLUTIONS &amp; SERVICES  </a:t>
            </a:r>
            <a:r>
              <a:rPr kumimoji="0" lang="en-US"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OUTPERFORMED THE MARKET WHILST TOTAL SALES WERE DOWN 11% BOTH BECAUSE OF A CHALLENGING SCENARIO AND OF THE ONGOING PHASING OUT OF THOSE PRODUCT/CUSTOMER COMBINATIONS THAT GENERATE LOW VALUE</a:t>
            </a:r>
            <a:endParaRPr kumimoji="0" lang="it-IT"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p:txBody>
      </p:sp>
      <p:graphicFrame>
        <p:nvGraphicFramePr>
          <p:cNvPr id="36" name="Tabella 33">
            <a:extLst>
              <a:ext uri="{FF2B5EF4-FFF2-40B4-BE49-F238E27FC236}">
                <a16:creationId xmlns:a16="http://schemas.microsoft.com/office/drawing/2014/main" id="{405CADEF-761C-2218-D091-8CA6AF7EE6AF}"/>
              </a:ext>
            </a:extLst>
          </p:cNvPr>
          <p:cNvGraphicFramePr>
            <a:graphicFrameLocks noGrp="1"/>
          </p:cNvGraphicFramePr>
          <p:nvPr>
            <p:custDataLst>
              <p:tags r:id="rId2"/>
            </p:custDataLst>
          </p:nvPr>
        </p:nvGraphicFramePr>
        <p:xfrm>
          <a:off x="365086" y="3564160"/>
          <a:ext cx="7068655" cy="1257060"/>
        </p:xfrm>
        <a:graphic>
          <a:graphicData uri="http://schemas.openxmlformats.org/drawingml/2006/table">
            <a:tbl>
              <a:tblPr firstRow="1" bandRow="1">
                <a:tableStyleId>{5C22544A-7EE6-4342-B048-85BDC9FD1C3A}</a:tableStyleId>
              </a:tblPr>
              <a:tblGrid>
                <a:gridCol w="1846327">
                  <a:extLst>
                    <a:ext uri="{9D8B030D-6E8A-4147-A177-3AD203B41FA5}">
                      <a16:colId xmlns:a16="http://schemas.microsoft.com/office/drawing/2014/main" val="713211149"/>
                    </a:ext>
                  </a:extLst>
                </a:gridCol>
                <a:gridCol w="1800000">
                  <a:extLst>
                    <a:ext uri="{9D8B030D-6E8A-4147-A177-3AD203B41FA5}">
                      <a16:colId xmlns:a16="http://schemas.microsoft.com/office/drawing/2014/main" val="2108553915"/>
                    </a:ext>
                  </a:extLst>
                </a:gridCol>
                <a:gridCol w="1156351">
                  <a:extLst>
                    <a:ext uri="{9D8B030D-6E8A-4147-A177-3AD203B41FA5}">
                      <a16:colId xmlns:a16="http://schemas.microsoft.com/office/drawing/2014/main" val="3061543245"/>
                    </a:ext>
                  </a:extLst>
                </a:gridCol>
                <a:gridCol w="2265977">
                  <a:extLst>
                    <a:ext uri="{9D8B030D-6E8A-4147-A177-3AD203B41FA5}">
                      <a16:colId xmlns:a16="http://schemas.microsoft.com/office/drawing/2014/main" val="2278590264"/>
                    </a:ext>
                  </a:extLst>
                </a:gridCol>
              </a:tblGrid>
              <a:tr h="251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kern="1200" dirty="0">
                          <a:solidFill>
                            <a:srgbClr val="004F90"/>
                          </a:solidFill>
                          <a:latin typeface="Nexa Bold" panose="02000000000000000000" pitchFamily="2" charset="77"/>
                          <a:ea typeface="+mn-ea"/>
                          <a:cs typeface="+mn-cs"/>
                        </a:rPr>
                        <a:t>By Product </a:t>
                      </a:r>
                      <a:r>
                        <a:rPr lang="it-IT" sz="1000" b="1" kern="1200" dirty="0" err="1">
                          <a:solidFill>
                            <a:srgbClr val="004F90"/>
                          </a:solidFill>
                          <a:latin typeface="Nexa Bold" panose="02000000000000000000" pitchFamily="2" charset="77"/>
                          <a:ea typeface="+mn-ea"/>
                          <a:cs typeface="+mn-cs"/>
                        </a:rPr>
                        <a:t>Category</a:t>
                      </a:r>
                      <a:endParaRPr lang="it-IT" sz="1000" b="1" kern="1200" dirty="0">
                        <a:solidFill>
                          <a:srgbClr val="004F90"/>
                        </a:solidFill>
                        <a:latin typeface="Nexa Bold" panose="02000000000000000000" pitchFamily="2" charset="77"/>
                        <a:ea typeface="+mn-ea"/>
                        <a:cs typeface="+mn-cs"/>
                      </a:endParaRPr>
                    </a:p>
                  </a:txBody>
                  <a:tcPr>
                    <a:lnR w="3175" cap="flat" cmpd="sng" algn="ctr">
                      <a:solidFill>
                        <a:schemeClr val="tx1"/>
                      </a:solidFill>
                      <a:prstDash val="sysDot"/>
                      <a:round/>
                      <a:headEnd type="none" w="med" len="med"/>
                      <a:tailEnd type="none" w="med" len="med"/>
                    </a:lnR>
                    <a:noFill/>
                  </a:tcPr>
                </a:tc>
                <a:tc gridSpan="2">
                  <a:txBody>
                    <a:bodyPr/>
                    <a:lstStyle/>
                    <a:p>
                      <a:pPr algn="ctr"/>
                      <a:r>
                        <a:rPr lang="it-IT" sz="1000" dirty="0">
                          <a:solidFill>
                            <a:schemeClr val="tx1">
                              <a:lumMod val="65000"/>
                              <a:lumOff val="35000"/>
                            </a:schemeClr>
                          </a:solidFill>
                          <a:latin typeface="+mn-lt"/>
                        </a:rPr>
                        <a:t>Esprinet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hMerge="1">
                  <a:txBody>
                    <a:bodyPr/>
                    <a:lstStyle/>
                    <a:p>
                      <a:endParaRPr lang="it-IT" dirty="0"/>
                    </a:p>
                  </a:txBody>
                  <a:tcPr/>
                </a:tc>
                <a:tc>
                  <a:txBody>
                    <a:bodyPr/>
                    <a:lstStyle/>
                    <a:p>
                      <a:pPr algn="ctr"/>
                      <a:r>
                        <a:rPr lang="it-IT" sz="1000" dirty="0">
                          <a:solidFill>
                            <a:schemeClr val="tx1">
                              <a:lumMod val="65000"/>
                              <a:lumOff val="35000"/>
                            </a:schemeClr>
                          </a:solidFill>
                          <a:latin typeface="+mn-lt"/>
                        </a:rPr>
                        <a:t>Market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015004"/>
                  </a:ext>
                </a:extLst>
              </a:tr>
              <a:tr h="251412">
                <a:tc>
                  <a:txBody>
                    <a:bodyPr/>
                    <a:lstStyle/>
                    <a:p>
                      <a:r>
                        <a:rPr lang="it-IT" sz="1000" b="1" dirty="0">
                          <a:solidFill>
                            <a:schemeClr val="tx1">
                              <a:lumMod val="65000"/>
                              <a:lumOff val="35000"/>
                            </a:schemeClr>
                          </a:solidFill>
                          <a:latin typeface="+mn-lt"/>
                        </a:rPr>
                        <a:t>Screens</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548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-21%</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-7%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7721914"/>
                  </a:ext>
                </a:extLst>
              </a:tr>
              <a:tr h="251412">
                <a:tc>
                  <a:txBody>
                    <a:bodyPr/>
                    <a:lstStyle/>
                    <a:p>
                      <a:r>
                        <a:rPr lang="it-IT" sz="1000" b="1" dirty="0">
                          <a:solidFill>
                            <a:schemeClr val="tx1">
                              <a:lumMod val="65000"/>
                              <a:lumOff val="35000"/>
                            </a:schemeClr>
                          </a:solidFill>
                          <a:latin typeface="+mn-lt"/>
                        </a:rPr>
                        <a:t>Devices</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228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-6%</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-5%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2607921"/>
                  </a:ext>
                </a:extLst>
              </a:tr>
              <a:tr h="251412">
                <a:tc>
                  <a:txBody>
                    <a:bodyPr/>
                    <a:lstStyle/>
                    <a:p>
                      <a:r>
                        <a:rPr lang="it-IT" sz="1000" b="1" dirty="0">
                          <a:solidFill>
                            <a:schemeClr val="tx1">
                              <a:lumMod val="65000"/>
                              <a:lumOff val="35000"/>
                            </a:schemeClr>
                          </a:solidFill>
                          <a:latin typeface="+mn-lt"/>
                        </a:rPr>
                        <a:t>Solutions &amp; Services</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234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+23%</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+18%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9803710"/>
                  </a:ext>
                </a:extLst>
              </a:tr>
              <a:tr h="251412">
                <a:tc>
                  <a:txBody>
                    <a:bodyPr/>
                    <a:lstStyle/>
                    <a:p>
                      <a:r>
                        <a:rPr lang="it-IT" sz="1000" b="1" dirty="0" err="1">
                          <a:solidFill>
                            <a:schemeClr val="tx1">
                              <a:lumMod val="65000"/>
                              <a:lumOff val="35000"/>
                            </a:schemeClr>
                          </a:solidFill>
                          <a:latin typeface="+mn-lt"/>
                        </a:rPr>
                        <a:t>Own</a:t>
                      </a:r>
                      <a:r>
                        <a:rPr lang="it-IT" sz="1000" b="1" dirty="0">
                          <a:solidFill>
                            <a:schemeClr val="tx1">
                              <a:lumMod val="65000"/>
                              <a:lumOff val="35000"/>
                            </a:schemeClr>
                          </a:solidFill>
                          <a:latin typeface="+mn-lt"/>
                        </a:rPr>
                        <a:t> Brands</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9 M€</a:t>
                      </a:r>
                    </a:p>
                  </a:txBody>
                  <a:tcPr>
                    <a:lnL w="3175"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-10%</a:t>
                      </a:r>
                    </a:p>
                  </a:txBody>
                  <a:tcPr>
                    <a:lnL w="12700" cap="flat" cmpd="sng" algn="ctr">
                      <a:noFill/>
                      <a:prstDash val="solid"/>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baseline="30000" dirty="0">
                          <a:solidFill>
                            <a:schemeClr val="tx1">
                              <a:lumMod val="65000"/>
                              <a:lumOff val="35000"/>
                            </a:schemeClr>
                          </a:solidFill>
                          <a:latin typeface="+mn-lt"/>
                        </a:rPr>
                        <a:t>(3)</a:t>
                      </a:r>
                      <a:r>
                        <a:rPr lang="it-IT" sz="1000" dirty="0">
                          <a:solidFill>
                            <a:schemeClr val="tx1">
                              <a:lumMod val="65000"/>
                              <a:lumOff val="35000"/>
                            </a:schemeClr>
                          </a:solidFill>
                          <a:latin typeface="+mn-lt"/>
                        </a:rPr>
                        <a:t>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5754543"/>
                  </a:ext>
                </a:extLst>
              </a:tr>
            </a:tbl>
          </a:graphicData>
        </a:graphic>
      </p:graphicFrame>
      <p:graphicFrame>
        <p:nvGraphicFramePr>
          <p:cNvPr id="37" name="Tabella 33">
            <a:extLst>
              <a:ext uri="{FF2B5EF4-FFF2-40B4-BE49-F238E27FC236}">
                <a16:creationId xmlns:a16="http://schemas.microsoft.com/office/drawing/2014/main" id="{2B3053D6-A268-01E2-45AC-7805504D4179}"/>
              </a:ext>
            </a:extLst>
          </p:cNvPr>
          <p:cNvGraphicFramePr>
            <a:graphicFrameLocks noGrp="1"/>
          </p:cNvGraphicFramePr>
          <p:nvPr>
            <p:custDataLst>
              <p:tags r:id="rId3"/>
            </p:custDataLst>
          </p:nvPr>
        </p:nvGraphicFramePr>
        <p:xfrm>
          <a:off x="364979" y="5010406"/>
          <a:ext cx="7047768" cy="1005648"/>
        </p:xfrm>
        <a:graphic>
          <a:graphicData uri="http://schemas.openxmlformats.org/drawingml/2006/table">
            <a:tbl>
              <a:tblPr firstRow="1" bandRow="1">
                <a:tableStyleId>{5C22544A-7EE6-4342-B048-85BDC9FD1C3A}</a:tableStyleId>
              </a:tblPr>
              <a:tblGrid>
                <a:gridCol w="1835652">
                  <a:extLst>
                    <a:ext uri="{9D8B030D-6E8A-4147-A177-3AD203B41FA5}">
                      <a16:colId xmlns:a16="http://schemas.microsoft.com/office/drawing/2014/main" val="713211149"/>
                    </a:ext>
                  </a:extLst>
                </a:gridCol>
                <a:gridCol w="1800000">
                  <a:extLst>
                    <a:ext uri="{9D8B030D-6E8A-4147-A177-3AD203B41FA5}">
                      <a16:colId xmlns:a16="http://schemas.microsoft.com/office/drawing/2014/main" val="2108553915"/>
                    </a:ext>
                  </a:extLst>
                </a:gridCol>
                <a:gridCol w="1159081">
                  <a:extLst>
                    <a:ext uri="{9D8B030D-6E8A-4147-A177-3AD203B41FA5}">
                      <a16:colId xmlns:a16="http://schemas.microsoft.com/office/drawing/2014/main" val="3061543245"/>
                    </a:ext>
                  </a:extLst>
                </a:gridCol>
                <a:gridCol w="2253035">
                  <a:extLst>
                    <a:ext uri="{9D8B030D-6E8A-4147-A177-3AD203B41FA5}">
                      <a16:colId xmlns:a16="http://schemas.microsoft.com/office/drawing/2014/main" val="2278590264"/>
                    </a:ext>
                  </a:extLst>
                </a:gridCol>
              </a:tblGrid>
              <a:tr h="251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000" b="1" kern="1200" dirty="0">
                          <a:solidFill>
                            <a:srgbClr val="004F90"/>
                          </a:solidFill>
                          <a:latin typeface="Nexa Bold" panose="02000000000000000000" pitchFamily="2" charset="77"/>
                          <a:ea typeface="+mn-ea"/>
                          <a:cs typeface="+mn-cs"/>
                        </a:rPr>
                        <a:t>By Customer </a:t>
                      </a:r>
                      <a:r>
                        <a:rPr lang="it-IT" sz="1000" b="1" kern="1200" dirty="0" err="1">
                          <a:solidFill>
                            <a:srgbClr val="004F90"/>
                          </a:solidFill>
                          <a:latin typeface="Nexa Bold" panose="02000000000000000000" pitchFamily="2" charset="77"/>
                          <a:ea typeface="+mn-ea"/>
                          <a:cs typeface="+mn-cs"/>
                        </a:rPr>
                        <a:t>Type</a:t>
                      </a:r>
                      <a:endParaRPr lang="it-IT" sz="1000" b="1" kern="1200" dirty="0">
                        <a:solidFill>
                          <a:srgbClr val="004F90"/>
                        </a:solidFill>
                        <a:latin typeface="Nexa Bold" panose="02000000000000000000" pitchFamily="2" charset="77"/>
                        <a:ea typeface="+mn-ea"/>
                        <a:cs typeface="+mn-cs"/>
                      </a:endParaRPr>
                    </a:p>
                  </a:txBody>
                  <a:tcPr>
                    <a:lnR w="3175" cap="flat" cmpd="sng" algn="ctr">
                      <a:solidFill>
                        <a:schemeClr val="tx1"/>
                      </a:solidFill>
                      <a:prstDash val="sysDot"/>
                      <a:round/>
                      <a:headEnd type="none" w="med" len="med"/>
                      <a:tailEnd type="none" w="med" len="med"/>
                    </a:lnR>
                    <a:noFill/>
                  </a:tcPr>
                </a:tc>
                <a:tc gridSpan="2">
                  <a:txBody>
                    <a:bodyPr/>
                    <a:lstStyle/>
                    <a:p>
                      <a:pPr algn="ctr"/>
                      <a:r>
                        <a:rPr lang="it-IT" sz="1000" dirty="0">
                          <a:solidFill>
                            <a:schemeClr val="tx1">
                              <a:lumMod val="65000"/>
                              <a:lumOff val="35000"/>
                            </a:schemeClr>
                          </a:solidFill>
                          <a:latin typeface="+mn-lt"/>
                        </a:rPr>
                        <a:t>Esprinet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hMerge="1">
                  <a:txBody>
                    <a:bodyPr/>
                    <a:lstStyle/>
                    <a:p>
                      <a:endParaRPr lang="it-IT" dirty="0"/>
                    </a:p>
                  </a:txBody>
                  <a:tcPr/>
                </a:tc>
                <a:tc>
                  <a:txBody>
                    <a:bodyPr/>
                    <a:lstStyle/>
                    <a:p>
                      <a:pPr algn="ctr"/>
                      <a:r>
                        <a:rPr lang="it-IT" sz="1000" dirty="0">
                          <a:solidFill>
                            <a:schemeClr val="tx1">
                              <a:lumMod val="65000"/>
                              <a:lumOff val="35000"/>
                            </a:schemeClr>
                          </a:solidFill>
                          <a:latin typeface="+mn-lt"/>
                        </a:rPr>
                        <a:t>Market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0015004"/>
                  </a:ext>
                </a:extLst>
              </a:tr>
              <a:tr h="251412">
                <a:tc>
                  <a:txBody>
                    <a:bodyPr/>
                    <a:lstStyle/>
                    <a:p>
                      <a:r>
                        <a:rPr lang="it-IT" sz="1000" b="1" dirty="0">
                          <a:solidFill>
                            <a:schemeClr val="tx1">
                              <a:lumMod val="65000"/>
                              <a:lumOff val="35000"/>
                            </a:schemeClr>
                          </a:solidFill>
                          <a:latin typeface="+mn-lt"/>
                        </a:rPr>
                        <a:t>Retailers &amp; E-</a:t>
                      </a:r>
                      <a:r>
                        <a:rPr lang="it-IT" sz="1000" b="1" dirty="0" err="1">
                          <a:solidFill>
                            <a:schemeClr val="tx1">
                              <a:lumMod val="65000"/>
                              <a:lumOff val="35000"/>
                            </a:schemeClr>
                          </a:solidFill>
                          <a:latin typeface="+mn-lt"/>
                        </a:rPr>
                        <a:t>tailers</a:t>
                      </a:r>
                      <a:endParaRPr lang="it-IT" sz="1000" b="1" dirty="0">
                        <a:solidFill>
                          <a:schemeClr val="tx1">
                            <a:lumMod val="65000"/>
                            <a:lumOff val="35000"/>
                          </a:schemeClr>
                        </a:solidFill>
                        <a:latin typeface="+mn-lt"/>
                      </a:endParaRP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350 M€</a:t>
                      </a:r>
                    </a:p>
                  </a:txBody>
                  <a:tcPr>
                    <a:lnL w="3175" cap="flat" cmpd="sng" algn="ctr">
                      <a:solidFill>
                        <a:schemeClr val="tx1"/>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-28%</a:t>
                      </a:r>
                    </a:p>
                  </a:txBody>
                  <a:tcPr>
                    <a:lnL w="12700" cmpd="sng">
                      <a:noFill/>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-7%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7721914"/>
                  </a:ext>
                </a:extLst>
              </a:tr>
              <a:tr h="251412">
                <a:tc>
                  <a:txBody>
                    <a:bodyPr/>
                    <a:lstStyle/>
                    <a:p>
                      <a:r>
                        <a:rPr lang="it-IT" sz="1000" b="1" dirty="0">
                          <a:solidFill>
                            <a:schemeClr val="tx1">
                              <a:lumMod val="65000"/>
                              <a:lumOff val="35000"/>
                            </a:schemeClr>
                          </a:solidFill>
                          <a:latin typeface="+mn-lt"/>
                        </a:rPr>
                        <a:t>IT Resellers</a:t>
                      </a:r>
                    </a:p>
                  </a:txBody>
                  <a:tcPr>
                    <a:lnR w="3175" cap="flat" cmpd="sng" algn="ctr">
                      <a:solidFill>
                        <a:schemeClr val="tx1"/>
                      </a:solidFill>
                      <a:prstDash val="sysDot"/>
                      <a:round/>
                      <a:headEnd type="none" w="med" len="med"/>
                      <a:tailEnd type="none" w="med" len="med"/>
                    </a:lnR>
                    <a:noFill/>
                  </a:tcPr>
                </a:tc>
                <a:tc>
                  <a:txBody>
                    <a:bodyPr/>
                    <a:lstStyle/>
                    <a:p>
                      <a:pPr algn="ctr"/>
                      <a:r>
                        <a:rPr lang="it-IT" sz="1000" dirty="0">
                          <a:solidFill>
                            <a:schemeClr val="tx1">
                              <a:lumMod val="65000"/>
                              <a:lumOff val="35000"/>
                            </a:schemeClr>
                          </a:solidFill>
                          <a:latin typeface="+mn-lt"/>
                        </a:rPr>
                        <a:t>698 M€</a:t>
                      </a:r>
                    </a:p>
                  </a:txBody>
                  <a:tcPr>
                    <a:lnL w="3175"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-4%</a:t>
                      </a:r>
                    </a:p>
                  </a:txBody>
                  <a:tcPr>
                    <a:lnL w="12700" cmpd="sng">
                      <a:noFill/>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it-IT" sz="1000" dirty="0">
                          <a:solidFill>
                            <a:schemeClr val="tx1">
                              <a:lumMod val="65000"/>
                              <a:lumOff val="35000"/>
                            </a:schemeClr>
                          </a:solidFill>
                          <a:latin typeface="+mn-lt"/>
                        </a:rPr>
                        <a:t>+7% </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2607921"/>
                  </a:ext>
                </a:extLst>
              </a:tr>
              <a:tr h="251412">
                <a:tc>
                  <a:txBody>
                    <a:bodyPr/>
                    <a:lstStyle/>
                    <a:p>
                      <a:r>
                        <a:rPr lang="it-IT" sz="800" i="1" dirty="0">
                          <a:solidFill>
                            <a:schemeClr val="bg2">
                              <a:lumMod val="75000"/>
                            </a:schemeClr>
                          </a:solidFill>
                          <a:latin typeface="+mn-lt"/>
                        </a:rPr>
                        <a:t>IFRS15 and </a:t>
                      </a:r>
                      <a:r>
                        <a:rPr lang="it-IT" sz="800" i="1" dirty="0" err="1">
                          <a:solidFill>
                            <a:schemeClr val="bg2">
                              <a:lumMod val="75000"/>
                            </a:schemeClr>
                          </a:solidFill>
                          <a:latin typeface="+mn-lt"/>
                        </a:rPr>
                        <a:t>other</a:t>
                      </a:r>
                      <a:r>
                        <a:rPr lang="it-IT" sz="800" i="1" dirty="0">
                          <a:solidFill>
                            <a:schemeClr val="bg2">
                              <a:lumMod val="75000"/>
                            </a:schemeClr>
                          </a:solidFill>
                          <a:latin typeface="+mn-lt"/>
                        </a:rPr>
                        <a:t> </a:t>
                      </a:r>
                      <a:r>
                        <a:rPr lang="it-IT" sz="800" i="1" dirty="0" err="1">
                          <a:solidFill>
                            <a:schemeClr val="bg2">
                              <a:lumMod val="75000"/>
                            </a:schemeClr>
                          </a:solidFill>
                          <a:latin typeface="+mn-lt"/>
                        </a:rPr>
                        <a:t>adjustments</a:t>
                      </a:r>
                      <a:endParaRPr lang="it-IT" sz="800" i="1" dirty="0">
                        <a:solidFill>
                          <a:schemeClr val="bg2">
                            <a:lumMod val="75000"/>
                          </a:schemeClr>
                        </a:solidFill>
                        <a:latin typeface="+mn-lt"/>
                      </a:endParaRPr>
                    </a:p>
                  </a:txBody>
                  <a:tcPr>
                    <a:lnR w="3175" cap="flat" cmpd="sng" algn="ctr">
                      <a:solidFill>
                        <a:schemeClr val="tx1"/>
                      </a:solidFill>
                      <a:prstDash val="sysDot"/>
                      <a:round/>
                      <a:headEnd type="none" w="med" len="med"/>
                      <a:tailEnd type="none" w="med" len="med"/>
                    </a:lnR>
                    <a:noFill/>
                  </a:tcPr>
                </a:tc>
                <a:tc>
                  <a:txBody>
                    <a:bodyPr/>
                    <a:lstStyle/>
                    <a:p>
                      <a:pPr algn="ctr"/>
                      <a:r>
                        <a:rPr lang="it-IT" sz="800" i="1" dirty="0">
                          <a:solidFill>
                            <a:schemeClr val="bg2">
                              <a:lumMod val="75000"/>
                            </a:schemeClr>
                          </a:solidFill>
                          <a:latin typeface="+mn-lt"/>
                        </a:rPr>
                        <a:t>(29 M€)</a:t>
                      </a:r>
                    </a:p>
                  </a:txBody>
                  <a:tcPr>
                    <a:lnL w="3175" cap="flat" cmpd="sng" algn="ctr">
                      <a:solidFill>
                        <a:schemeClr val="tx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it-IT" sz="800" i="1" dirty="0">
                        <a:solidFill>
                          <a:schemeClr val="bg2">
                            <a:lumMod val="75000"/>
                          </a:schemeClr>
                        </a:solidFill>
                        <a:latin typeface="+mn-lt"/>
                      </a:endParaRPr>
                    </a:p>
                  </a:txBody>
                  <a:tcPr>
                    <a:lnL w="12700" cmpd="sng">
                      <a:noFill/>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it-IT" sz="800" i="1" dirty="0">
                        <a:solidFill>
                          <a:schemeClr val="bg2">
                            <a:lumMod val="75000"/>
                          </a:schemeClr>
                        </a:solidFill>
                        <a:latin typeface="+mn-lt"/>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4220922"/>
                  </a:ext>
                </a:extLst>
              </a:tr>
            </a:tbl>
          </a:graphicData>
        </a:graphic>
      </p:graphicFrame>
      <p:cxnSp>
        <p:nvCxnSpPr>
          <p:cNvPr id="38" name="Connettore 1 16">
            <a:extLst>
              <a:ext uri="{FF2B5EF4-FFF2-40B4-BE49-F238E27FC236}">
                <a16:creationId xmlns:a16="http://schemas.microsoft.com/office/drawing/2014/main" id="{62698FE4-C69A-B317-B807-ED6ABA30F0F9}"/>
              </a:ext>
            </a:extLst>
          </p:cNvPr>
          <p:cNvCxnSpPr>
            <a:cxnSpLocks/>
          </p:cNvCxnSpPr>
          <p:nvPr/>
        </p:nvCxnSpPr>
        <p:spPr>
          <a:xfrm>
            <a:off x="429580" y="3458412"/>
            <a:ext cx="6981121"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ttore 1 16">
            <a:extLst>
              <a:ext uri="{FF2B5EF4-FFF2-40B4-BE49-F238E27FC236}">
                <a16:creationId xmlns:a16="http://schemas.microsoft.com/office/drawing/2014/main" id="{264BC472-EB10-6433-5154-AA0B22227776}"/>
              </a:ext>
            </a:extLst>
          </p:cNvPr>
          <p:cNvCxnSpPr>
            <a:cxnSpLocks/>
          </p:cNvCxnSpPr>
          <p:nvPr/>
        </p:nvCxnSpPr>
        <p:spPr>
          <a:xfrm>
            <a:off x="397249" y="2390834"/>
            <a:ext cx="0" cy="1059623"/>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45" name="Connettore 1 16">
            <a:extLst>
              <a:ext uri="{FF2B5EF4-FFF2-40B4-BE49-F238E27FC236}">
                <a16:creationId xmlns:a16="http://schemas.microsoft.com/office/drawing/2014/main" id="{FCA347AB-414A-BE22-3A6E-E8B826990992}"/>
              </a:ext>
            </a:extLst>
          </p:cNvPr>
          <p:cNvCxnSpPr>
            <a:cxnSpLocks/>
          </p:cNvCxnSpPr>
          <p:nvPr/>
        </p:nvCxnSpPr>
        <p:spPr>
          <a:xfrm>
            <a:off x="431626" y="4867907"/>
            <a:ext cx="6981121" cy="1396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46" name="Connettore 1 16">
            <a:extLst>
              <a:ext uri="{FF2B5EF4-FFF2-40B4-BE49-F238E27FC236}">
                <a16:creationId xmlns:a16="http://schemas.microsoft.com/office/drawing/2014/main" id="{D0DF0669-D595-A34E-08E6-4357BA621E36}"/>
              </a:ext>
            </a:extLst>
          </p:cNvPr>
          <p:cNvCxnSpPr>
            <a:cxnSpLocks/>
          </p:cNvCxnSpPr>
          <p:nvPr/>
        </p:nvCxnSpPr>
        <p:spPr>
          <a:xfrm>
            <a:off x="445481" y="6067449"/>
            <a:ext cx="6967160" cy="0"/>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47" name="Connettore 1 16">
            <a:extLst>
              <a:ext uri="{FF2B5EF4-FFF2-40B4-BE49-F238E27FC236}">
                <a16:creationId xmlns:a16="http://schemas.microsoft.com/office/drawing/2014/main" id="{2C988600-9597-BDD7-F6A9-3C500B42C0FA}"/>
              </a:ext>
            </a:extLst>
          </p:cNvPr>
          <p:cNvCxnSpPr>
            <a:cxnSpLocks/>
          </p:cNvCxnSpPr>
          <p:nvPr/>
        </p:nvCxnSpPr>
        <p:spPr>
          <a:xfrm>
            <a:off x="399295" y="3554972"/>
            <a:ext cx="0" cy="1326895"/>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ttore 1 16">
            <a:extLst>
              <a:ext uri="{FF2B5EF4-FFF2-40B4-BE49-F238E27FC236}">
                <a16:creationId xmlns:a16="http://schemas.microsoft.com/office/drawing/2014/main" id="{ECC67CCE-622F-A342-98AA-6ED2C4E2FEFD}"/>
              </a:ext>
            </a:extLst>
          </p:cNvPr>
          <p:cNvCxnSpPr>
            <a:cxnSpLocks/>
          </p:cNvCxnSpPr>
          <p:nvPr/>
        </p:nvCxnSpPr>
        <p:spPr>
          <a:xfrm>
            <a:off x="413150" y="5010406"/>
            <a:ext cx="0" cy="1045469"/>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E3C79643-AC88-78F4-0A16-22B1B92F4159}"/>
              </a:ext>
            </a:extLst>
          </p:cNvPr>
          <p:cNvSpPr txBox="1"/>
          <p:nvPr/>
        </p:nvSpPr>
        <p:spPr>
          <a:xfrm>
            <a:off x="356007" y="6192419"/>
            <a:ext cx="8566612" cy="64633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1"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Other Countries: 10 M€ (+0%) in Q1 2023</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For all market data, source: Context</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1"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Market data not available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it-IT" sz="9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694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9369B36-F6FC-CD3B-1D7B-8E737223ECD9}"/>
              </a:ext>
            </a:extLst>
          </p:cNvPr>
          <p:cNvSpPr>
            <a:spLocks noGrp="1"/>
          </p:cNvSpPr>
          <p:nvPr>
            <p:ph type="body" sz="quarter" idx="11"/>
          </p:nvPr>
        </p:nvSpPr>
        <p:spPr/>
        <p:txBody>
          <a:bodyPr/>
          <a:lstStyle/>
          <a:p>
            <a:r>
              <a:rPr lang="it-IT" sz="3200" dirty="0"/>
              <a:t>Q1 2023 </a:t>
            </a:r>
            <a:r>
              <a:rPr lang="it-IT" sz="3200" dirty="0" err="1"/>
              <a:t>Profitability</a:t>
            </a:r>
            <a:r>
              <a:rPr lang="it-IT" sz="3200" dirty="0"/>
              <a:t> </a:t>
            </a:r>
            <a:r>
              <a:rPr lang="it-IT" sz="3200" dirty="0" err="1"/>
              <a:t>Evolution</a:t>
            </a:r>
            <a:endParaRPr lang="it-IT" sz="3200" dirty="0"/>
          </a:p>
        </p:txBody>
      </p:sp>
      <p:sp>
        <p:nvSpPr>
          <p:cNvPr id="20" name="Rettangolo 19">
            <a:extLst>
              <a:ext uri="{FF2B5EF4-FFF2-40B4-BE49-F238E27FC236}">
                <a16:creationId xmlns:a16="http://schemas.microsoft.com/office/drawing/2014/main" id="{6D4F226B-4C38-BAB9-754C-76D14FEF0AAA}"/>
              </a:ext>
            </a:extLst>
          </p:cNvPr>
          <p:cNvSpPr/>
          <p:nvPr/>
        </p:nvSpPr>
        <p:spPr>
          <a:xfrm>
            <a:off x="356002" y="1962265"/>
            <a:ext cx="7119741" cy="3570208"/>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Gross Profit</a:t>
            </a:r>
            <a:endParaRPr kumimoji="0" lang="it-IT"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Q1 2023 Gross Profit at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54.4 M€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(-6% compared to Q1 2022),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5.34% on sales</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compared to 5.05% of Q1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EBITDA </a:t>
            </a:r>
            <a:r>
              <a:rPr kumimoji="0" lang="it-IT" sz="12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Adj</a:t>
            </a: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a:t>
            </a:r>
            <a:endParaRPr kumimoji="0" lang="it-IT"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Q1 2023 EBITDA </a:t>
            </a:r>
            <a:r>
              <a:rPr kumimoji="0" lang="it-IT" sz="1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Adj</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15.4 M€ </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-22% compared to Q1 2022);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1.51% on sales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(1.73% on sales in Q1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Cash Conversion </a:t>
            </a:r>
            <a:r>
              <a:rPr kumimoji="0" lang="it-IT" sz="12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Cycle</a:t>
            </a:r>
            <a:endParaRPr kumimoji="0" lang="it-IT" sz="1400" b="1" i="0" u="none" strike="noStrike" kern="1200" cap="none" spc="0" normalizeH="0" baseline="0" noProof="0" dirty="0">
              <a:ln>
                <a:noFill/>
              </a:ln>
              <a:solidFill>
                <a:prstClr val="black">
                  <a:lumMod val="75000"/>
                  <a:lumOff val="25000"/>
                </a:prstClr>
              </a:solidFill>
              <a:effectLst/>
              <a:uLnTx/>
              <a:uFillTx/>
              <a:latin typeface="Nexa Bold"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Closes at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32 days</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+6 days compared to Q4 2022</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and +19 days compared to Q1 2022.</a:t>
            </a: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Net Financial Position</a:t>
            </a:r>
            <a:endParaRPr kumimoji="0" lang="it-IT"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Negative for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341.0 M€,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down compared to March 31, 2022 (negative for 89.2 M€) essentially due to the Working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ROCE</a:t>
            </a:r>
            <a:endParaRPr kumimoji="0" lang="it-IT" sz="1400" b="1" i="0" u="none" strike="noStrike" kern="1200" cap="none" spc="0" normalizeH="0" baseline="0" noProof="0" dirty="0">
              <a:ln>
                <a:noFill/>
              </a:ln>
              <a:solidFill>
                <a:prstClr val="black">
                  <a:lumMod val="75000"/>
                  <a:lumOff val="25000"/>
                </a:prstClr>
              </a:solidFill>
              <a:effectLst/>
              <a:uLnTx/>
              <a:uFillTx/>
              <a:latin typeface="Nexa Bold"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ROCE</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t>
            </a: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9.6%</a:t>
            </a:r>
            <a:r>
              <a:rPr kumimoji="0" lang="en-US" sz="16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compared to 15.2% in Q1 2022.</a:t>
            </a:r>
            <a:b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Essentially due to the increasing Average Net Invested Capital, in turn mainly due to the increase in Average Net Working Capital.</a:t>
            </a:r>
          </a:p>
        </p:txBody>
      </p:sp>
      <p:sp>
        <p:nvSpPr>
          <p:cNvPr id="24" name="Segnaposto testo 1">
            <a:extLst>
              <a:ext uri="{FF2B5EF4-FFF2-40B4-BE49-F238E27FC236}">
                <a16:creationId xmlns:a16="http://schemas.microsoft.com/office/drawing/2014/main" id="{1D784805-9874-3189-8D08-E758801D6A2D}"/>
              </a:ext>
            </a:extLst>
          </p:cNvPr>
          <p:cNvSpPr txBox="1">
            <a:spLocks/>
          </p:cNvSpPr>
          <p:nvPr/>
        </p:nvSpPr>
        <p:spPr>
          <a:xfrm>
            <a:off x="356007" y="899593"/>
            <a:ext cx="7119741"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DESPITE THE IMPACT OF INFLATION AND RISING INTEREST RATES THE GRADUAL DIVESTMENT OF LOW-VALUE LINES AND INVESTMENT IN HIGHER VALUE LINES CONTINUES PAVING THE WAY FOR AN ACCELERATED VALUE CREATION JOURNEY</a:t>
            </a:r>
            <a:endParaRPr kumimoji="0" lang="it-IT"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D431986A-6344-A0AA-3ACA-03D5126055F3}"/>
              </a:ext>
            </a:extLst>
          </p:cNvPr>
          <p:cNvPicPr>
            <a:picLocks noChangeAspect="1"/>
          </p:cNvPicPr>
          <p:nvPr/>
        </p:nvPicPr>
        <p:blipFill>
          <a:blip r:embed="rId2"/>
          <a:stretch>
            <a:fillRect/>
          </a:stretch>
        </p:blipFill>
        <p:spPr>
          <a:xfrm>
            <a:off x="7852673" y="0"/>
            <a:ext cx="4339328" cy="6170455"/>
          </a:xfrm>
          <a:prstGeom prst="rect">
            <a:avLst/>
          </a:prstGeom>
        </p:spPr>
      </p:pic>
    </p:spTree>
    <p:extLst>
      <p:ext uri="{BB962C8B-B14F-4D97-AF65-F5344CB8AC3E}">
        <p14:creationId xmlns:p14="http://schemas.microsoft.com/office/powerpoint/2010/main" val="70433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E647E24-5910-3B5A-56CF-57131D778D9C}"/>
              </a:ext>
            </a:extLst>
          </p:cNvPr>
          <p:cNvSpPr>
            <a:spLocks noGrp="1"/>
          </p:cNvSpPr>
          <p:nvPr>
            <p:ph type="body" sz="quarter" idx="11"/>
          </p:nvPr>
        </p:nvSpPr>
        <p:spPr/>
        <p:txBody>
          <a:bodyPr/>
          <a:lstStyle/>
          <a:p>
            <a:r>
              <a:rPr lang="it-IT" sz="3200" dirty="0"/>
              <a:t>P&amp;L Q1 2023 of the </a:t>
            </a:r>
            <a:r>
              <a:rPr lang="it-IT" i="1" dirty="0" err="1"/>
              <a:t>F</a:t>
            </a:r>
            <a:r>
              <a:rPr lang="it-IT" sz="3200" i="1" dirty="0" err="1"/>
              <a:t>ive</a:t>
            </a:r>
            <a:r>
              <a:rPr lang="it-IT" sz="3200" i="1" dirty="0"/>
              <a:t> </a:t>
            </a:r>
            <a:r>
              <a:rPr lang="it-IT" sz="3200" i="1" dirty="0" err="1"/>
              <a:t>Pillars</a:t>
            </a:r>
            <a:endParaRPr lang="it-IT" sz="3200" i="1" dirty="0"/>
          </a:p>
        </p:txBody>
      </p:sp>
      <p:graphicFrame>
        <p:nvGraphicFramePr>
          <p:cNvPr id="3" name="Tabella 2">
            <a:extLst>
              <a:ext uri="{FF2B5EF4-FFF2-40B4-BE49-F238E27FC236}">
                <a16:creationId xmlns:a16="http://schemas.microsoft.com/office/drawing/2014/main" id="{7EABF269-2160-1D5C-9A81-7F10E16723E8}"/>
              </a:ext>
            </a:extLst>
          </p:cNvPr>
          <p:cNvGraphicFramePr>
            <a:graphicFrameLocks noGrp="1"/>
          </p:cNvGraphicFramePr>
          <p:nvPr>
            <p:custDataLst>
              <p:tags r:id="rId1"/>
            </p:custDataLst>
          </p:nvPr>
        </p:nvGraphicFramePr>
        <p:xfrm>
          <a:off x="350657" y="1568367"/>
          <a:ext cx="11403438" cy="1912694"/>
        </p:xfrm>
        <a:graphic>
          <a:graphicData uri="http://schemas.openxmlformats.org/drawingml/2006/table">
            <a:tbl>
              <a:tblPr firstRow="1" bandRow="1">
                <a:tableStyleId>{5C22544A-7EE6-4342-B048-85BDC9FD1C3A}</a:tableStyleId>
              </a:tblPr>
              <a:tblGrid>
                <a:gridCol w="943395">
                  <a:extLst>
                    <a:ext uri="{9D8B030D-6E8A-4147-A177-3AD203B41FA5}">
                      <a16:colId xmlns:a16="http://schemas.microsoft.com/office/drawing/2014/main" val="1707291992"/>
                    </a:ext>
                  </a:extLst>
                </a:gridCol>
                <a:gridCol w="950913">
                  <a:extLst>
                    <a:ext uri="{9D8B030D-6E8A-4147-A177-3AD203B41FA5}">
                      <a16:colId xmlns:a16="http://schemas.microsoft.com/office/drawing/2014/main" val="293030675"/>
                    </a:ext>
                  </a:extLst>
                </a:gridCol>
                <a:gridCol w="950913">
                  <a:extLst>
                    <a:ext uri="{9D8B030D-6E8A-4147-A177-3AD203B41FA5}">
                      <a16:colId xmlns:a16="http://schemas.microsoft.com/office/drawing/2014/main" val="3032717976"/>
                    </a:ext>
                  </a:extLst>
                </a:gridCol>
                <a:gridCol w="950913">
                  <a:extLst>
                    <a:ext uri="{9D8B030D-6E8A-4147-A177-3AD203B41FA5}">
                      <a16:colId xmlns:a16="http://schemas.microsoft.com/office/drawing/2014/main" val="3761367255"/>
                    </a:ext>
                  </a:extLst>
                </a:gridCol>
                <a:gridCol w="950913">
                  <a:extLst>
                    <a:ext uri="{9D8B030D-6E8A-4147-A177-3AD203B41FA5}">
                      <a16:colId xmlns:a16="http://schemas.microsoft.com/office/drawing/2014/main" val="1202246778"/>
                    </a:ext>
                  </a:extLst>
                </a:gridCol>
                <a:gridCol w="950913">
                  <a:extLst>
                    <a:ext uri="{9D8B030D-6E8A-4147-A177-3AD203B41FA5}">
                      <a16:colId xmlns:a16="http://schemas.microsoft.com/office/drawing/2014/main" val="2220466144"/>
                    </a:ext>
                  </a:extLst>
                </a:gridCol>
                <a:gridCol w="950913">
                  <a:extLst>
                    <a:ext uri="{9D8B030D-6E8A-4147-A177-3AD203B41FA5}">
                      <a16:colId xmlns:a16="http://schemas.microsoft.com/office/drawing/2014/main" val="3339356839"/>
                    </a:ext>
                  </a:extLst>
                </a:gridCol>
                <a:gridCol w="950913">
                  <a:extLst>
                    <a:ext uri="{9D8B030D-6E8A-4147-A177-3AD203B41FA5}">
                      <a16:colId xmlns:a16="http://schemas.microsoft.com/office/drawing/2014/main" val="1554782834"/>
                    </a:ext>
                  </a:extLst>
                </a:gridCol>
                <a:gridCol w="950913">
                  <a:extLst>
                    <a:ext uri="{9D8B030D-6E8A-4147-A177-3AD203B41FA5}">
                      <a16:colId xmlns:a16="http://schemas.microsoft.com/office/drawing/2014/main" val="2599973227"/>
                    </a:ext>
                  </a:extLst>
                </a:gridCol>
                <a:gridCol w="950913">
                  <a:extLst>
                    <a:ext uri="{9D8B030D-6E8A-4147-A177-3AD203B41FA5}">
                      <a16:colId xmlns:a16="http://schemas.microsoft.com/office/drawing/2014/main" val="3901660026"/>
                    </a:ext>
                  </a:extLst>
                </a:gridCol>
                <a:gridCol w="950913">
                  <a:extLst>
                    <a:ext uri="{9D8B030D-6E8A-4147-A177-3AD203B41FA5}">
                      <a16:colId xmlns:a16="http://schemas.microsoft.com/office/drawing/2014/main" val="1218134899"/>
                    </a:ext>
                  </a:extLst>
                </a:gridCol>
                <a:gridCol w="950913">
                  <a:extLst>
                    <a:ext uri="{9D8B030D-6E8A-4147-A177-3AD203B41FA5}">
                      <a16:colId xmlns:a16="http://schemas.microsoft.com/office/drawing/2014/main" val="1850265140"/>
                    </a:ext>
                  </a:extLst>
                </a:gridCol>
              </a:tblGrid>
              <a:tr h="215433">
                <a:tc>
                  <a:txBody>
                    <a:bodyPr/>
                    <a:lstStyle/>
                    <a:p>
                      <a:pPr algn="l" fontAlgn="b"/>
                      <a:endParaRPr lang="it-IT" sz="1100" b="0" i="0" u="none" strike="noStrike" dirty="0">
                        <a:solidFill>
                          <a:srgbClr val="004F90"/>
                        </a:solidFill>
                        <a:effectLst/>
                        <a:latin typeface="Nexa Bold" panose="02000000000000000000" pitchFamily="50" charset="0"/>
                      </a:endParaRPr>
                    </a:p>
                  </a:txBody>
                  <a:tcPr marL="6350" marR="6350" marT="6350" marB="0" anchor="b">
                    <a:lnR w="6350" cap="flat" cmpd="sng" algn="ctr">
                      <a:solidFill>
                        <a:schemeClr val="tx1"/>
                      </a:solidFill>
                      <a:prstDash val="sysDot"/>
                      <a:round/>
                      <a:headEnd type="none" w="med" len="med"/>
                      <a:tailEnd type="none" w="med" len="med"/>
                    </a:lnR>
                    <a:solidFill>
                      <a:srgbClr val="004F91"/>
                    </a:solidFill>
                  </a:tcPr>
                </a:tc>
                <a:tc gridSpan="4">
                  <a:txBody>
                    <a:bodyPr/>
                    <a:lstStyle/>
                    <a:p>
                      <a:pPr algn="ctr" fontAlgn="b"/>
                      <a:r>
                        <a:rPr lang="it-IT" sz="1100" b="1" i="0" u="none" strike="noStrike" dirty="0">
                          <a:solidFill>
                            <a:schemeClr val="bg1"/>
                          </a:solidFill>
                          <a:effectLst/>
                          <a:latin typeface="Nexa Bold" panose="02000000000000000000" pitchFamily="50" charset="0"/>
                        </a:rPr>
                        <a:t>Revenues</a:t>
                      </a:r>
                    </a:p>
                  </a:txBody>
                  <a:tcPr marL="6350" marR="6350" marT="635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solidFill>
                      <a:srgbClr val="004F91"/>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it-IT" sz="1100" b="1" i="0" u="none" strike="noStrike" dirty="0">
                          <a:solidFill>
                            <a:schemeClr val="bg1"/>
                          </a:solidFill>
                          <a:effectLst/>
                          <a:latin typeface="Nexa Bold" panose="02000000000000000000" pitchFamily="50" charset="0"/>
                        </a:rPr>
                        <a:t>EBITDA </a:t>
                      </a:r>
                      <a:r>
                        <a:rPr lang="it-IT" sz="1100" b="1" i="0" u="none" strike="noStrike" dirty="0" err="1">
                          <a:solidFill>
                            <a:schemeClr val="bg1"/>
                          </a:solidFill>
                          <a:effectLst/>
                          <a:latin typeface="Nexa Bold" panose="02000000000000000000" pitchFamily="50" charset="0"/>
                        </a:rPr>
                        <a:t>Adj</a:t>
                      </a:r>
                      <a:r>
                        <a:rPr lang="it-IT" sz="1100" b="1" i="0" u="none" strike="noStrike" dirty="0">
                          <a:solidFill>
                            <a:schemeClr val="bg1"/>
                          </a:solidFill>
                          <a:effectLst/>
                          <a:latin typeface="Nexa Bold" panose="02000000000000000000" pitchFamily="50" charset="0"/>
                        </a:rPr>
                        <a:t>.</a:t>
                      </a:r>
                    </a:p>
                  </a:txBody>
                  <a:tcPr marL="6350" marR="6350" marT="635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solidFill>
                      <a:srgbClr val="004F91"/>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3">
                  <a:txBody>
                    <a:bodyPr/>
                    <a:lstStyle/>
                    <a:p>
                      <a:pPr algn="ctr" fontAlgn="b"/>
                      <a:r>
                        <a:rPr lang="it-IT" sz="1100" b="1" i="0" u="none" strike="noStrike" dirty="0">
                          <a:solidFill>
                            <a:schemeClr val="bg1"/>
                          </a:solidFill>
                          <a:effectLst/>
                          <a:latin typeface="Nexa Bold" panose="02000000000000000000" pitchFamily="50" charset="0"/>
                        </a:rPr>
                        <a:t>EBITDA </a:t>
                      </a:r>
                      <a:r>
                        <a:rPr lang="it-IT" sz="1100" b="1" i="0" u="none" strike="noStrike" dirty="0" err="1">
                          <a:solidFill>
                            <a:schemeClr val="bg1"/>
                          </a:solidFill>
                          <a:effectLst/>
                          <a:latin typeface="Nexa Bold" panose="02000000000000000000" pitchFamily="50" charset="0"/>
                        </a:rPr>
                        <a:t>Margin</a:t>
                      </a:r>
                      <a:r>
                        <a:rPr lang="it-IT" sz="1100" b="1" i="0" u="none" strike="noStrike" dirty="0">
                          <a:solidFill>
                            <a:schemeClr val="bg1"/>
                          </a:solidFill>
                          <a:effectLst/>
                          <a:latin typeface="Nexa Bold" panose="02000000000000000000" pitchFamily="50" charset="0"/>
                        </a:rPr>
                        <a:t> </a:t>
                      </a:r>
                      <a:r>
                        <a:rPr lang="it-IT" sz="1100" b="1" i="0" u="none" strike="noStrike" dirty="0" err="1">
                          <a:solidFill>
                            <a:schemeClr val="bg1"/>
                          </a:solidFill>
                          <a:effectLst/>
                          <a:latin typeface="Nexa Bold" panose="02000000000000000000" pitchFamily="50" charset="0"/>
                        </a:rPr>
                        <a:t>Adj</a:t>
                      </a:r>
                      <a:r>
                        <a:rPr lang="it-IT" sz="1100" b="1" i="0" u="none" strike="noStrike" dirty="0">
                          <a:solidFill>
                            <a:schemeClr val="bg1"/>
                          </a:solidFill>
                          <a:effectLst/>
                          <a:latin typeface="Nexa Bold" panose="02000000000000000000" pitchFamily="50" charset="0"/>
                        </a:rPr>
                        <a:t>.</a:t>
                      </a:r>
                    </a:p>
                  </a:txBody>
                  <a:tcPr marL="6350" marR="6350" marT="6350" marB="0" anchor="ctr">
                    <a:lnL w="6350" cap="flat" cmpd="sng" algn="ctr">
                      <a:solidFill>
                        <a:schemeClr val="tx1"/>
                      </a:solidFill>
                      <a:prstDash val="sysDot"/>
                      <a:round/>
                      <a:headEnd type="none" w="med" len="med"/>
                      <a:tailEnd type="none" w="med" len="med"/>
                    </a:lnL>
                    <a:solidFill>
                      <a:srgbClr val="004F91"/>
                    </a:solidFill>
                  </a:tcPr>
                </a:tc>
                <a:tc hMerge="1">
                  <a:txBody>
                    <a:bodyPr/>
                    <a:lstStyle/>
                    <a:p>
                      <a:endParaRPr lang="it-IT"/>
                    </a:p>
                  </a:txBody>
                  <a:tcPr/>
                </a:tc>
                <a:tc hMerge="1">
                  <a:txBody>
                    <a:bodyPr/>
                    <a:lstStyle/>
                    <a:p>
                      <a:pPr algn="ctr" fontAlgn="b"/>
                      <a:endParaRPr lang="it-IT" sz="1100" b="1" i="0" u="none" strike="noStrike" dirty="0">
                        <a:solidFill>
                          <a:schemeClr val="bg1"/>
                        </a:solidFill>
                        <a:effectLst/>
                        <a:latin typeface="Nexa Bold" panose="02000000000000000000" pitchFamily="50" charset="0"/>
                      </a:endParaRPr>
                    </a:p>
                  </a:txBody>
                  <a:tcPr marL="6350" marR="6350" marT="6350" marB="0" anchor="ctr">
                    <a:lnL w="6350" cap="flat" cmpd="sng" algn="ctr">
                      <a:solidFill>
                        <a:schemeClr val="tx1"/>
                      </a:solidFill>
                      <a:prstDash val="sysDot"/>
                      <a:round/>
                      <a:headEnd type="none" w="med" len="med"/>
                      <a:tailEnd type="none" w="med" len="med"/>
                    </a:lnL>
                    <a:solidFill>
                      <a:srgbClr val="004F91"/>
                    </a:solidFill>
                  </a:tcPr>
                </a:tc>
                <a:extLst>
                  <a:ext uri="{0D108BD9-81ED-4DB2-BD59-A6C34878D82A}">
                    <a16:rowId xmlns:a16="http://schemas.microsoft.com/office/drawing/2014/main" val="3384113189"/>
                  </a:ext>
                </a:extLst>
              </a:tr>
              <a:tr h="215433">
                <a:tc>
                  <a:txBody>
                    <a:bodyPr/>
                    <a:lstStyle/>
                    <a:p>
                      <a:pPr algn="l" fontAlgn="b"/>
                      <a:r>
                        <a:rPr lang="it-IT" sz="1100" b="1" i="0" u="none" strike="noStrike" dirty="0">
                          <a:solidFill>
                            <a:srgbClr val="004F90"/>
                          </a:solidFill>
                          <a:effectLst/>
                          <a:latin typeface="Nexa Bold" panose="02000000000000000000" pitchFamily="50" charset="0"/>
                        </a:rPr>
                        <a:t>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Q1 2023</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Q1 2022</a:t>
                      </a:r>
                    </a:p>
                  </a:txBody>
                  <a:tcPr marL="6350" marR="6350" marT="6350" marB="0" anchor="ctr">
                    <a:noFill/>
                  </a:tcPr>
                </a:tc>
                <a:tc>
                  <a:txBody>
                    <a:bodyPr/>
                    <a:lstStyle/>
                    <a:p>
                      <a:pPr algn="ctr" fontAlgn="b"/>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tc>
                  <a:txBody>
                    <a:bodyPr/>
                    <a:lstStyle/>
                    <a:p>
                      <a:pPr algn="ctr" fontAlgn="b"/>
                      <a:r>
                        <a:rPr lang="el-GR" sz="1000" b="1" i="0" u="none" strike="noStrike" dirty="0">
                          <a:solidFill>
                            <a:srgbClr val="004F90"/>
                          </a:solidFill>
                          <a:effectLst/>
                          <a:latin typeface="Nexa Bold" panose="02000000000000000000" pitchFamily="50" charset="0"/>
                        </a:rPr>
                        <a:t>Δ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Q1 2023</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Q1 2022</a:t>
                      </a:r>
                    </a:p>
                  </a:txBody>
                  <a:tcPr marL="6350" marR="6350" marT="6350" marB="0" anchor="ctr">
                    <a:noFill/>
                  </a:tcPr>
                </a:tc>
                <a:tc>
                  <a:txBody>
                    <a:bodyPr/>
                    <a:lstStyle/>
                    <a:p>
                      <a:pPr algn="ctr" fontAlgn="b"/>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tc>
                  <a:txBody>
                    <a:bodyPr/>
                    <a:lstStyle/>
                    <a:p>
                      <a:pPr algn="ctr" fontAlgn="b"/>
                      <a:r>
                        <a:rPr lang="el-GR" sz="1000" b="1" i="0" u="none" strike="noStrike" dirty="0">
                          <a:solidFill>
                            <a:srgbClr val="004F90"/>
                          </a:solidFill>
                          <a:effectLst/>
                          <a:latin typeface="Nexa Bold" panose="02000000000000000000" pitchFamily="50" charset="0"/>
                        </a:rPr>
                        <a:t>Δ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Q1 2023</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Q1 2022</a:t>
                      </a:r>
                    </a:p>
                  </a:txBody>
                  <a:tcPr marL="6350" marR="6350" marT="6350" marB="0" anchor="ctr">
                    <a:noFill/>
                  </a:tcPr>
                </a:tc>
                <a:tc>
                  <a:txBody>
                    <a:bodyPr/>
                    <a:lstStyle/>
                    <a:p>
                      <a:pPr marL="0" marR="0" lvl="0" indent="0" algn="ctr" defTabSz="914415" rtl="0" eaLnBrk="1" fontAlgn="b" latinLnBrk="0" hangingPunct="1">
                        <a:lnSpc>
                          <a:spcPct val="100000"/>
                        </a:lnSpc>
                        <a:spcBef>
                          <a:spcPts val="0"/>
                        </a:spcBef>
                        <a:spcAft>
                          <a:spcPts val="0"/>
                        </a:spcAft>
                        <a:buClrTx/>
                        <a:buSzTx/>
                        <a:buFontTx/>
                        <a:buNone/>
                        <a:tabLst/>
                        <a:defRPr/>
                      </a:pPr>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extLst>
                  <a:ext uri="{0D108BD9-81ED-4DB2-BD59-A6C34878D82A}">
                    <a16:rowId xmlns:a16="http://schemas.microsoft.com/office/drawing/2014/main" val="398116093"/>
                  </a:ext>
                </a:extLst>
              </a:tr>
              <a:tr h="166786">
                <a:tc>
                  <a:txBody>
                    <a:bodyPr/>
                    <a:lstStyle/>
                    <a:p>
                      <a:pPr algn="l" fontAlgn="b"/>
                      <a:endParaRPr lang="it-IT" sz="1100" b="0" i="0" u="none" strike="noStrike" dirty="0">
                        <a:solidFill>
                          <a:srgbClr val="004F90"/>
                        </a:solidFill>
                        <a:effectLst/>
                        <a:latin typeface="Nexa Bold" panose="02000000000000000000" pitchFamily="50" charset="0"/>
                      </a:endParaRPr>
                    </a:p>
                  </a:txBody>
                  <a:tcPr marL="6350" marR="635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r>
                        <a:rPr lang="it-IT" sz="1200" b="1" i="0" u="none" strike="noStrike" dirty="0">
                          <a:solidFill>
                            <a:srgbClr val="000000"/>
                          </a:solidFill>
                          <a:effectLst/>
                          <a:latin typeface="Calibri" panose="020F0502020204030204" pitchFamily="34" charset="0"/>
                        </a:rPr>
                        <a:t> </a:t>
                      </a:r>
                    </a:p>
                  </a:txBody>
                  <a:tcPr marL="6350" marR="6350" marT="6350" marB="0" anchor="b">
                    <a:noFill/>
                  </a:tcPr>
                </a:tc>
                <a:extLst>
                  <a:ext uri="{0D108BD9-81ED-4DB2-BD59-A6C34878D82A}">
                    <a16:rowId xmlns:a16="http://schemas.microsoft.com/office/drawing/2014/main" val="4113226645"/>
                  </a:ext>
                </a:extLst>
              </a:tr>
              <a:tr h="215433">
                <a:tc>
                  <a:txBody>
                    <a:bodyPr/>
                    <a:lstStyle/>
                    <a:p>
                      <a:pPr algn="l" fontAlgn="b"/>
                      <a:r>
                        <a:rPr lang="it-IT" sz="1100" b="0" i="0" u="none" strike="noStrike" dirty="0">
                          <a:solidFill>
                            <a:srgbClr val="004F90"/>
                          </a:solidFill>
                          <a:effectLst/>
                          <a:latin typeface="Nexa Bold" panose="02000000000000000000" pitchFamily="50" charset="0"/>
                        </a:rPr>
                        <a:t>Screens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a:solidFill>
                            <a:srgbClr val="000000"/>
                          </a:solidFill>
                          <a:effectLst/>
                          <a:latin typeface="Calibri" panose="020F0502020204030204" pitchFamily="34" charset="0"/>
                        </a:rPr>
                        <a:t>547.7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dirty="0">
                          <a:solidFill>
                            <a:srgbClr val="000000"/>
                          </a:solidFill>
                          <a:effectLst/>
                          <a:latin typeface="Calibri" panose="020F0502020204030204" pitchFamily="34" charset="0"/>
                        </a:rPr>
                        <a:t>696.2 </a:t>
                      </a:r>
                    </a:p>
                  </a:txBody>
                  <a:tcPr marL="6350" marR="6350" marT="6350" marB="0" anchor="ctr">
                    <a:noFill/>
                  </a:tcPr>
                </a:tc>
                <a:tc>
                  <a:txBody>
                    <a:bodyPr/>
                    <a:lstStyle/>
                    <a:p>
                      <a:pPr algn="ctr" rtl="0" fontAlgn="b"/>
                      <a:r>
                        <a:rPr lang="it-IT" sz="1100" b="0" i="0" u="none" strike="noStrike" dirty="0">
                          <a:solidFill>
                            <a:srgbClr val="000000"/>
                          </a:solidFill>
                          <a:effectLst/>
                          <a:latin typeface="Calibri" panose="020F0502020204030204" pitchFamily="34" charset="0"/>
                        </a:rPr>
                        <a:t>-148.5 </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-21%</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a:solidFill>
                            <a:srgbClr val="000000"/>
                          </a:solidFill>
                          <a:effectLst/>
                          <a:latin typeface="Calibri" panose="020F0502020204030204" pitchFamily="34" charset="0"/>
                        </a:rPr>
                        <a:t>4.6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a:solidFill>
                            <a:srgbClr val="000000"/>
                          </a:solidFill>
                          <a:effectLst/>
                          <a:latin typeface="Calibri" panose="020F0502020204030204" pitchFamily="34" charset="0"/>
                        </a:rPr>
                        <a:t>7.4 </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-2.8 </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-37%</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a:solidFill>
                            <a:srgbClr val="000000"/>
                          </a:solidFill>
                          <a:effectLst/>
                          <a:latin typeface="Calibri" panose="020F0502020204030204" pitchFamily="34" charset="0"/>
                        </a:rPr>
                        <a:t>0.84%</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a:solidFill>
                            <a:srgbClr val="000000"/>
                          </a:solidFill>
                          <a:effectLst/>
                          <a:latin typeface="Calibri" panose="020F0502020204030204" pitchFamily="34" charset="0"/>
                        </a:rPr>
                        <a:t>1.06%</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-0.22%</a:t>
                      </a:r>
                    </a:p>
                  </a:txBody>
                  <a:tcPr marL="6350" marR="6350" marT="6350" marB="0" anchor="ctr">
                    <a:noFill/>
                  </a:tcPr>
                </a:tc>
                <a:extLst>
                  <a:ext uri="{0D108BD9-81ED-4DB2-BD59-A6C34878D82A}">
                    <a16:rowId xmlns:a16="http://schemas.microsoft.com/office/drawing/2014/main" val="3520763690"/>
                  </a:ext>
                </a:extLst>
              </a:tr>
              <a:tr h="215433">
                <a:tc>
                  <a:txBody>
                    <a:bodyPr/>
                    <a:lstStyle/>
                    <a:p>
                      <a:pPr algn="l" fontAlgn="b"/>
                      <a:r>
                        <a:rPr lang="it-IT" sz="1100" b="0" i="0" u="none" strike="noStrike" dirty="0">
                          <a:solidFill>
                            <a:srgbClr val="004F90"/>
                          </a:solidFill>
                          <a:effectLst/>
                          <a:latin typeface="Nexa Bold" panose="02000000000000000000" pitchFamily="50" charset="0"/>
                        </a:rPr>
                        <a:t>Devices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a:solidFill>
                            <a:srgbClr val="000000"/>
                          </a:solidFill>
                          <a:effectLst/>
                          <a:latin typeface="Calibri" panose="020F0502020204030204" pitchFamily="34" charset="0"/>
                        </a:rPr>
                        <a:t>227.9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a:solidFill>
                            <a:srgbClr val="000000"/>
                          </a:solidFill>
                          <a:effectLst/>
                          <a:latin typeface="Calibri" panose="020F0502020204030204" pitchFamily="34" charset="0"/>
                        </a:rPr>
                        <a:t>242.8 </a:t>
                      </a:r>
                    </a:p>
                  </a:txBody>
                  <a:tcPr marL="6350" marR="6350" marT="6350" marB="0" anchor="ctr">
                    <a:noFill/>
                  </a:tcPr>
                </a:tc>
                <a:tc>
                  <a:txBody>
                    <a:bodyPr/>
                    <a:lstStyle/>
                    <a:p>
                      <a:pPr algn="ctr" rtl="0" fontAlgn="b"/>
                      <a:r>
                        <a:rPr lang="it-IT" sz="1100" b="0" i="0" u="none" strike="noStrike" dirty="0">
                          <a:solidFill>
                            <a:srgbClr val="000000"/>
                          </a:solidFill>
                          <a:effectLst/>
                          <a:latin typeface="Calibri" panose="020F0502020204030204" pitchFamily="34" charset="0"/>
                        </a:rPr>
                        <a:t>-14.9 </a:t>
                      </a:r>
                    </a:p>
                  </a:txBody>
                  <a:tcPr marL="6350" marR="6350" marT="6350" marB="0" anchor="ctr">
                    <a:noFill/>
                  </a:tcPr>
                </a:tc>
                <a:tc>
                  <a:txBody>
                    <a:bodyPr/>
                    <a:lstStyle/>
                    <a:p>
                      <a:pPr algn="ctr" rtl="0" fontAlgn="b"/>
                      <a:r>
                        <a:rPr lang="it-IT" sz="1100" b="0" i="0" u="none" strike="noStrike" dirty="0">
                          <a:solidFill>
                            <a:srgbClr val="000000"/>
                          </a:solidFill>
                          <a:effectLst/>
                          <a:latin typeface="Calibri" panose="020F0502020204030204" pitchFamily="34" charset="0"/>
                        </a:rPr>
                        <a:t>-6%</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dirty="0">
                          <a:solidFill>
                            <a:srgbClr val="000000"/>
                          </a:solidFill>
                          <a:effectLst/>
                          <a:latin typeface="Calibri" panose="020F0502020204030204" pitchFamily="34" charset="0"/>
                        </a:rPr>
                        <a:t>3.2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dirty="0">
                          <a:solidFill>
                            <a:srgbClr val="000000"/>
                          </a:solidFill>
                          <a:effectLst/>
                          <a:latin typeface="Calibri" panose="020F0502020204030204" pitchFamily="34" charset="0"/>
                        </a:rPr>
                        <a:t>4.8 </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-1.6 </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-33%</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100" b="0" i="0" u="none" strike="noStrike">
                          <a:solidFill>
                            <a:srgbClr val="000000"/>
                          </a:solidFill>
                          <a:effectLst/>
                          <a:latin typeface="Calibri" panose="020F0502020204030204" pitchFamily="34" charset="0"/>
                        </a:rPr>
                        <a:t>1.40%</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100" b="0" i="0" u="none" strike="noStrike">
                          <a:solidFill>
                            <a:srgbClr val="000000"/>
                          </a:solidFill>
                          <a:effectLst/>
                          <a:latin typeface="Calibri" panose="020F0502020204030204" pitchFamily="34" charset="0"/>
                        </a:rPr>
                        <a:t>1.98%</a:t>
                      </a:r>
                    </a:p>
                  </a:txBody>
                  <a:tcPr marL="6350" marR="6350" marT="6350" marB="0" anchor="ctr">
                    <a:noFill/>
                  </a:tcPr>
                </a:tc>
                <a:tc>
                  <a:txBody>
                    <a:bodyPr/>
                    <a:lstStyle/>
                    <a:p>
                      <a:pPr algn="ctr" rtl="0" fontAlgn="b"/>
                      <a:r>
                        <a:rPr lang="it-IT" sz="1100" b="0" i="0" u="none" strike="noStrike">
                          <a:solidFill>
                            <a:srgbClr val="000000"/>
                          </a:solidFill>
                          <a:effectLst/>
                          <a:latin typeface="Calibri" panose="020F0502020204030204" pitchFamily="34" charset="0"/>
                        </a:rPr>
                        <a:t>-0.57%</a:t>
                      </a:r>
                    </a:p>
                  </a:txBody>
                  <a:tcPr marL="6350" marR="6350" marT="6350" marB="0" anchor="ctr">
                    <a:noFill/>
                  </a:tcPr>
                </a:tc>
                <a:extLst>
                  <a:ext uri="{0D108BD9-81ED-4DB2-BD59-A6C34878D82A}">
                    <a16:rowId xmlns:a16="http://schemas.microsoft.com/office/drawing/2014/main" val="81153010"/>
                  </a:ext>
                </a:extLst>
              </a:tr>
              <a:tr h="215433">
                <a:tc>
                  <a:txBody>
                    <a:bodyPr/>
                    <a:lstStyle/>
                    <a:p>
                      <a:pPr algn="l" fontAlgn="b"/>
                      <a:r>
                        <a:rPr lang="it-IT" sz="1100" b="0" i="0" u="none" strike="noStrike" dirty="0">
                          <a:solidFill>
                            <a:srgbClr val="004F90"/>
                          </a:solidFill>
                          <a:effectLst/>
                          <a:latin typeface="Nexa Bold" panose="02000000000000000000" pitchFamily="50" charset="0"/>
                        </a:rPr>
                        <a:t>Solutions</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231.0 </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188.0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43.0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23%</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7.5 </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7.1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0.5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6%</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3.25%</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a:solidFill>
                            <a:srgbClr val="000000"/>
                          </a:solidFill>
                          <a:effectLst/>
                          <a:latin typeface="Calibri" panose="020F0502020204030204" pitchFamily="34" charset="0"/>
                        </a:rPr>
                        <a:t>3.75%</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-0.50%</a:t>
                      </a:r>
                    </a:p>
                  </a:txBody>
                  <a:tcPr marL="6350" marR="6350" marT="6350" marB="0" anchor="ctr">
                    <a:solidFill>
                      <a:schemeClr val="bg1"/>
                    </a:solidFill>
                  </a:tcPr>
                </a:tc>
                <a:extLst>
                  <a:ext uri="{0D108BD9-81ED-4DB2-BD59-A6C34878D82A}">
                    <a16:rowId xmlns:a16="http://schemas.microsoft.com/office/drawing/2014/main" val="1356804803"/>
                  </a:ext>
                </a:extLst>
              </a:tr>
              <a:tr h="215433">
                <a:tc>
                  <a:txBody>
                    <a:bodyPr/>
                    <a:lstStyle/>
                    <a:p>
                      <a:pPr algn="l" fontAlgn="b"/>
                      <a:r>
                        <a:rPr lang="it-IT" sz="1100" b="0" i="0" u="none" strike="noStrike" dirty="0">
                          <a:solidFill>
                            <a:srgbClr val="004F90"/>
                          </a:solidFill>
                          <a:effectLst/>
                          <a:latin typeface="Nexa Bold" panose="02000000000000000000" pitchFamily="50" charset="0"/>
                        </a:rPr>
                        <a:t>Services</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3.0 </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2.4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0.6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25%</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1.5 </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1.6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-0.1 </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-6%</a:t>
                      </a:r>
                    </a:p>
                  </a:txBody>
                  <a:tcPr marL="6350" marR="6350" marT="6350" marB="0" anchor="ctr">
                    <a:lnR w="6350" cap="flat" cmpd="sng" algn="ctr">
                      <a:solidFill>
                        <a:schemeClr val="tx1"/>
                      </a:solidFill>
                      <a:prstDash val="sysDot"/>
                      <a:round/>
                      <a:headEnd type="none" w="med" len="med"/>
                      <a:tailEnd type="none" w="med" len="med"/>
                    </a:ln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50.00%</a:t>
                      </a:r>
                    </a:p>
                  </a:txBody>
                  <a:tcPr marL="6350" marR="6350" marT="6350" marB="0" anchor="ctr">
                    <a:lnL w="6350" cap="flat" cmpd="sng" algn="ctr">
                      <a:solidFill>
                        <a:schemeClr val="tx1"/>
                      </a:solidFill>
                      <a:prstDash val="sysDot"/>
                      <a:round/>
                      <a:headEnd type="none" w="med" len="med"/>
                      <a:tailEnd type="none" w="med" len="med"/>
                    </a:lnL>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66.67%</a:t>
                      </a:r>
                    </a:p>
                  </a:txBody>
                  <a:tcPr marL="6350" marR="6350" marT="6350" marB="0" anchor="ctr">
                    <a:solidFill>
                      <a:schemeClr val="bg1"/>
                    </a:solidFill>
                  </a:tcPr>
                </a:tc>
                <a:tc>
                  <a:txBody>
                    <a:bodyPr/>
                    <a:lstStyle/>
                    <a:p>
                      <a:pPr algn="ctr" rtl="0" fontAlgn="b"/>
                      <a:r>
                        <a:rPr lang="it-IT" sz="1100" b="0" i="0" u="none" strike="noStrike" dirty="0">
                          <a:solidFill>
                            <a:srgbClr val="000000"/>
                          </a:solidFill>
                          <a:effectLst/>
                          <a:latin typeface="Calibri" panose="020F0502020204030204" pitchFamily="34" charset="0"/>
                        </a:rPr>
                        <a:t>-16.67%</a:t>
                      </a:r>
                    </a:p>
                  </a:txBody>
                  <a:tcPr marL="6350" marR="6350" marT="6350" marB="0" anchor="ctr">
                    <a:solidFill>
                      <a:schemeClr val="bg1"/>
                    </a:solidFill>
                  </a:tcPr>
                </a:tc>
                <a:extLst>
                  <a:ext uri="{0D108BD9-81ED-4DB2-BD59-A6C34878D82A}">
                    <a16:rowId xmlns:a16="http://schemas.microsoft.com/office/drawing/2014/main" val="604282880"/>
                  </a:ext>
                </a:extLst>
              </a:tr>
              <a:tr h="215433">
                <a:tc>
                  <a:txBody>
                    <a:bodyPr/>
                    <a:lstStyle/>
                    <a:p>
                      <a:pPr algn="l" fontAlgn="b"/>
                      <a:r>
                        <a:rPr lang="it-IT" sz="1100" b="0" i="0" u="none" strike="noStrike" dirty="0" err="1">
                          <a:solidFill>
                            <a:srgbClr val="004F90"/>
                          </a:solidFill>
                          <a:effectLst/>
                          <a:latin typeface="Nexa Bold" panose="02000000000000000000" pitchFamily="50" charset="0"/>
                        </a:rPr>
                        <a:t>Own</a:t>
                      </a:r>
                      <a:r>
                        <a:rPr lang="it-IT" sz="1100" b="0" i="0" u="none" strike="noStrike" dirty="0">
                          <a:solidFill>
                            <a:srgbClr val="004F90"/>
                          </a:solidFill>
                          <a:effectLst/>
                          <a:latin typeface="Nexa Bold" panose="02000000000000000000" pitchFamily="50" charset="0"/>
                        </a:rPr>
                        <a:t> Brands</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a:solidFill>
                            <a:srgbClr val="000000"/>
                          </a:solidFill>
                          <a:effectLst/>
                          <a:latin typeface="Calibri" panose="020F0502020204030204" pitchFamily="34" charset="0"/>
                        </a:rPr>
                        <a:t>9.0 </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a:solidFill>
                            <a:srgbClr val="000000"/>
                          </a:solidFill>
                          <a:effectLst/>
                          <a:latin typeface="Calibri" panose="020F0502020204030204" pitchFamily="34" charset="0"/>
                        </a:rPr>
                        <a:t>10.0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a:solidFill>
                            <a:srgbClr val="000000"/>
                          </a:solidFill>
                          <a:effectLst/>
                          <a:latin typeface="Calibri" panose="020F0502020204030204" pitchFamily="34" charset="0"/>
                        </a:rPr>
                        <a:t>-1.0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a:solidFill>
                            <a:srgbClr val="000000"/>
                          </a:solidFill>
                          <a:effectLst/>
                          <a:latin typeface="Calibri" panose="020F0502020204030204" pitchFamily="34" charset="0"/>
                        </a:rPr>
                        <a:t>-10%</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-1.4 </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-1.1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-0.3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-27%</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-15.56%</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dirty="0">
                          <a:solidFill>
                            <a:srgbClr val="000000"/>
                          </a:solidFill>
                          <a:effectLst/>
                          <a:latin typeface="Calibri" panose="020F0502020204030204" pitchFamily="34" charset="0"/>
                        </a:rPr>
                        <a:t>-11.00%</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100" b="0" i="0" u="none" strike="noStrike">
                          <a:solidFill>
                            <a:srgbClr val="000000"/>
                          </a:solidFill>
                          <a:effectLst/>
                          <a:latin typeface="Calibri" panose="020F0502020204030204" pitchFamily="34" charset="0"/>
                        </a:rPr>
                        <a:t>-4.56%</a:t>
                      </a:r>
                    </a:p>
                  </a:txBody>
                  <a:tcPr marL="6350" marR="6350" marT="635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272461"/>
                  </a:ext>
                </a:extLst>
              </a:tr>
              <a:tr h="215433">
                <a:tc>
                  <a:txBody>
                    <a:bodyPr/>
                    <a:lstStyle/>
                    <a:p>
                      <a:pPr algn="l" fontAlgn="b"/>
                      <a:r>
                        <a:rPr lang="it-IT" sz="1100" b="1" i="0" u="none" strike="noStrike" dirty="0">
                          <a:solidFill>
                            <a:srgbClr val="004F90"/>
                          </a:solidFill>
                          <a:effectLst/>
                          <a:latin typeface="Nexa Bold" panose="02000000000000000000" pitchFamily="50" charset="0"/>
                        </a:rPr>
                        <a:t>Total</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1,018.6 </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1,139.4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-120.8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-11%</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15.4 </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19.7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-4.3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-22%</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1.51%</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a:solidFill>
                            <a:srgbClr val="000000"/>
                          </a:solidFill>
                          <a:effectLst/>
                          <a:latin typeface="Calibri" panose="020F0502020204030204" pitchFamily="34" charset="0"/>
                        </a:rPr>
                        <a:t>1.73%</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100" b="1" i="0" u="none" strike="noStrike" dirty="0">
                          <a:solidFill>
                            <a:srgbClr val="000000"/>
                          </a:solidFill>
                          <a:effectLst/>
                          <a:latin typeface="Calibri" panose="020F0502020204030204" pitchFamily="34" charset="0"/>
                        </a:rPr>
                        <a:t>-0.22%</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0864653"/>
                  </a:ext>
                </a:extLst>
              </a:tr>
            </a:tbl>
          </a:graphicData>
        </a:graphic>
      </p:graphicFrame>
      <p:sp>
        <p:nvSpPr>
          <p:cNvPr id="5" name="CasellaDiTesto 4">
            <a:extLst>
              <a:ext uri="{FF2B5EF4-FFF2-40B4-BE49-F238E27FC236}">
                <a16:creationId xmlns:a16="http://schemas.microsoft.com/office/drawing/2014/main" id="{65758112-8D6D-7F04-186B-A90E0B9F44D9}"/>
              </a:ext>
            </a:extLst>
          </p:cNvPr>
          <p:cNvSpPr txBox="1"/>
          <p:nvPr/>
        </p:nvSpPr>
        <p:spPr>
          <a:xfrm>
            <a:off x="356007" y="6192419"/>
            <a:ext cx="8566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1) All values in € / millions.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2) The costs attributed to each pillar are the direct sales &amp; marketing costs, some categories of general and administrative expenses directly attributable to each business line (i.e. credit insurance costs, warehousing cost) and, for the remaining G&amp;A costs, a distribution proportional to the weight of the business line on the total revenues has been applied. Results not subject to audit.</a:t>
            </a:r>
            <a:endParaRPr kumimoji="0" lang="it-IT"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9" name="Segnaposto testo 1">
            <a:extLst>
              <a:ext uri="{FF2B5EF4-FFF2-40B4-BE49-F238E27FC236}">
                <a16:creationId xmlns:a16="http://schemas.microsoft.com/office/drawing/2014/main" id="{FBA4F000-6305-71A4-2D4A-C55681FB2A4D}"/>
              </a:ext>
            </a:extLst>
          </p:cNvPr>
          <p:cNvSpPr txBox="1">
            <a:spLocks/>
          </p:cNvSpPr>
          <p:nvPr/>
        </p:nvSpPr>
        <p:spPr>
          <a:xfrm>
            <a:off x="356007" y="920403"/>
            <a:ext cx="11490683"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THE SHIFT IN COMPANY FOCUS</a:t>
            </a:r>
            <a:br>
              <a:rPr kumimoji="0" lang="en-US" sz="16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br>
            <a:r>
              <a:rPr kumimoji="0" lang="en-US" sz="14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SOLUTIONS &amp; SERVICES</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REPRESENT ~23% OF TOTAL SALES AND ~60% OF TOTAL PROFITABILITY WITH A STRONG COMBINED 3.8% EBITDA MARGIN </a:t>
            </a:r>
          </a:p>
        </p:txBody>
      </p:sp>
      <p:sp>
        <p:nvSpPr>
          <p:cNvPr id="4" name="Rettangolo 3">
            <a:extLst>
              <a:ext uri="{FF2B5EF4-FFF2-40B4-BE49-F238E27FC236}">
                <a16:creationId xmlns:a16="http://schemas.microsoft.com/office/drawing/2014/main" id="{799D8F5D-C540-C727-55D0-24B358AB9EB0}"/>
              </a:ext>
            </a:extLst>
          </p:cNvPr>
          <p:cNvSpPr/>
          <p:nvPr/>
        </p:nvSpPr>
        <p:spPr>
          <a:xfrm>
            <a:off x="263412" y="2618471"/>
            <a:ext cx="11577931" cy="428264"/>
          </a:xfrm>
          <a:prstGeom prst="rect">
            <a:avLst/>
          </a:prstGeom>
          <a:no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Grafico 5">
            <a:extLst>
              <a:ext uri="{FF2B5EF4-FFF2-40B4-BE49-F238E27FC236}">
                <a16:creationId xmlns:a16="http://schemas.microsoft.com/office/drawing/2014/main" id="{E9B0E2E6-2D93-17E3-DB6D-096662BBDE12}"/>
              </a:ext>
            </a:extLst>
          </p:cNvPr>
          <p:cNvGraphicFramePr/>
          <p:nvPr/>
        </p:nvGraphicFramePr>
        <p:xfrm>
          <a:off x="2409245" y="4005548"/>
          <a:ext cx="7286262" cy="2164794"/>
        </p:xfrm>
        <a:graphic>
          <a:graphicData uri="http://schemas.openxmlformats.org/drawingml/2006/chart">
            <c:chart xmlns:c="http://schemas.openxmlformats.org/drawingml/2006/chart" xmlns:r="http://schemas.openxmlformats.org/officeDocument/2006/relationships" r:id="rId3"/>
          </a:graphicData>
        </a:graphic>
      </p:graphicFrame>
      <p:sp>
        <p:nvSpPr>
          <p:cNvPr id="10" name="CasellaDiTesto 9">
            <a:extLst>
              <a:ext uri="{FF2B5EF4-FFF2-40B4-BE49-F238E27FC236}">
                <a16:creationId xmlns:a16="http://schemas.microsoft.com/office/drawing/2014/main" id="{3F1D9595-CF23-E9A4-3683-B7B2E7983C51}"/>
              </a:ext>
            </a:extLst>
          </p:cNvPr>
          <p:cNvSpPr txBox="1"/>
          <p:nvPr/>
        </p:nvSpPr>
        <p:spPr>
          <a:xfrm>
            <a:off x="3047419" y="3717777"/>
            <a:ext cx="60971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Weight on Revenues &amp; </a:t>
            </a:r>
            <a:r>
              <a:rPr kumimoji="0" lang="it-IT" sz="14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Profitability</a:t>
            </a:r>
            <a:endPar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p:txBody>
      </p:sp>
      <p:sp>
        <p:nvSpPr>
          <p:cNvPr id="29" name="CasellaDiTesto 28">
            <a:extLst>
              <a:ext uri="{FF2B5EF4-FFF2-40B4-BE49-F238E27FC236}">
                <a16:creationId xmlns:a16="http://schemas.microsoft.com/office/drawing/2014/main" id="{8AA679F9-F26B-9695-38FD-88FCCABFE18A}"/>
              </a:ext>
            </a:extLst>
          </p:cNvPr>
          <p:cNvSpPr txBox="1"/>
          <p:nvPr/>
        </p:nvSpPr>
        <p:spPr>
          <a:xfrm>
            <a:off x="8606529" y="4467299"/>
            <a:ext cx="635194" cy="21544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Nexa" panose="02000500000000000000" pitchFamily="2" charset="0"/>
                <a:ea typeface="+mn-ea"/>
                <a:cs typeface="+mn-cs"/>
              </a:rPr>
              <a:t>3.85%</a:t>
            </a:r>
          </a:p>
        </p:txBody>
      </p:sp>
      <p:sp>
        <p:nvSpPr>
          <p:cNvPr id="30" name="CasellaDiTesto 29">
            <a:extLst>
              <a:ext uri="{FF2B5EF4-FFF2-40B4-BE49-F238E27FC236}">
                <a16:creationId xmlns:a16="http://schemas.microsoft.com/office/drawing/2014/main" id="{189A8E59-477C-AF94-E278-1AD7C2E82FD8}"/>
              </a:ext>
            </a:extLst>
          </p:cNvPr>
          <p:cNvSpPr txBox="1"/>
          <p:nvPr/>
        </p:nvSpPr>
        <p:spPr>
          <a:xfrm>
            <a:off x="8606529" y="5170311"/>
            <a:ext cx="635194" cy="21544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Nexa" panose="02000500000000000000" pitchFamily="2" charset="0"/>
                <a:ea typeface="+mn-ea"/>
                <a:cs typeface="+mn-cs"/>
              </a:rPr>
              <a:t>0.82%</a:t>
            </a:r>
          </a:p>
        </p:txBody>
      </p:sp>
    </p:spTree>
    <p:extLst>
      <p:ext uri="{BB962C8B-B14F-4D97-AF65-F5344CB8AC3E}">
        <p14:creationId xmlns:p14="http://schemas.microsoft.com/office/powerpoint/2010/main" val="2032975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A877212-2170-99C4-9167-07AE4B2CD6AD}"/>
              </a:ext>
            </a:extLst>
          </p:cNvPr>
          <p:cNvSpPr>
            <a:spLocks noGrp="1"/>
          </p:cNvSpPr>
          <p:nvPr>
            <p:ph type="body" sz="quarter" idx="11"/>
          </p:nvPr>
        </p:nvSpPr>
        <p:spPr/>
        <p:txBody>
          <a:bodyPr/>
          <a:lstStyle/>
          <a:p>
            <a:r>
              <a:rPr lang="it-IT" sz="3200" dirty="0"/>
              <a:t>Q1 2023 P&amp;L </a:t>
            </a:r>
            <a:r>
              <a:rPr lang="it-IT" sz="3200" dirty="0" err="1"/>
              <a:t>Summary</a:t>
            </a:r>
            <a:endParaRPr lang="it-IT" sz="3200" dirty="0"/>
          </a:p>
        </p:txBody>
      </p:sp>
      <p:sp>
        <p:nvSpPr>
          <p:cNvPr id="5" name="Rettangolo 4">
            <a:extLst>
              <a:ext uri="{FF2B5EF4-FFF2-40B4-BE49-F238E27FC236}">
                <a16:creationId xmlns:a16="http://schemas.microsoft.com/office/drawing/2014/main" id="{79BBEBD9-C01C-DF79-AA40-6287957F4632}"/>
              </a:ext>
            </a:extLst>
          </p:cNvPr>
          <p:cNvSpPr/>
          <p:nvPr/>
        </p:nvSpPr>
        <p:spPr>
          <a:xfrm>
            <a:off x="6422021" y="1521673"/>
            <a:ext cx="5327065" cy="4316682"/>
          </a:xfrm>
          <a:prstGeom prst="rect">
            <a:avLst/>
          </a:prstGeom>
          <a:solidFill>
            <a:srgbClr val="E6E6E6"/>
          </a:solidFill>
        </p:spPr>
        <p:txBody>
          <a:bodyPr wrap="square" anchor="t" anchorCtr="0">
            <a:noAutofit/>
          </a:bodyPr>
          <a:lstStyle/>
          <a:p>
            <a:pPr marL="0" marR="0" lvl="0" indent="0" algn="l" defTabSz="914400" rtl="0" eaLnBrk="1" fontAlgn="auto" latinLnBrk="0" hangingPunct="1">
              <a:lnSpc>
                <a:spcPct val="100000"/>
              </a:lnSpc>
              <a:spcBef>
                <a:spcPts val="0"/>
              </a:spcBef>
              <a:spcAft>
                <a:spcPts val="600"/>
              </a:spcAft>
              <a:buClr>
                <a:srgbClr val="0C2F80"/>
              </a:buClr>
              <a:buSzPct val="150000"/>
              <a:buFontTx/>
              <a:buNone/>
              <a:tabLst>
                <a:tab pos="541338" algn="l"/>
              </a:tabLst>
              <a:defRPr/>
            </a:pPr>
            <a:endParaRPr kumimoji="0" lang="it-IT"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asellaDiTesto 6">
            <a:extLst>
              <a:ext uri="{FF2B5EF4-FFF2-40B4-BE49-F238E27FC236}">
                <a16:creationId xmlns:a16="http://schemas.microsoft.com/office/drawing/2014/main" id="{9D77DE64-4D29-4FE0-504A-B1C1B9EEC57C}"/>
              </a:ext>
            </a:extLst>
          </p:cNvPr>
          <p:cNvSpPr txBox="1"/>
          <p:nvPr/>
        </p:nvSpPr>
        <p:spPr>
          <a:xfrm>
            <a:off x="6551271" y="1579437"/>
            <a:ext cx="5023678" cy="4085734"/>
          </a:xfrm>
          <a:prstGeom prst="rect">
            <a:avLst/>
          </a:prstGeom>
          <a:noFill/>
        </p:spPr>
        <p:txBody>
          <a:bodyPr wrap="square" rtlCol="0">
            <a:spAutoFit/>
          </a:bodyPr>
          <a:lstStyle/>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Group further improved its gross profit margin performance which stood at 5.34%</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 progressive increase compared to 5.05% in the same period last year and to 5.22% recorded in 2022. </a:t>
            </a: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This result was achieved once again thanks to the </a:t>
            </a:r>
            <a:r>
              <a:rPr kumimoji="0" lang="en-US"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focus on the high-margin business </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lines of </a:t>
            </a:r>
            <a:r>
              <a:rPr kumimoji="0" lang="en-US" sz="105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Solutions and Services </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which consolidated their incidence on total revenues to 23% (17% in the period January-March 2022).</a:t>
            </a: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This improvement is particularly remarkable as we experienced a </a:t>
            </a:r>
            <a:r>
              <a:rPr kumimoji="0" lang="en-US"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23 basis points impact</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from the financial costs </a:t>
            </a:r>
            <a:r>
              <a:rPr kumimoji="0" lang="en-GB"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of programmes for the assignment of receivables without recourse</a:t>
            </a:r>
            <a:r>
              <a:rPr kumimoji="0" lang="en-GB"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as a result of the dizzying growth in interest rates: a clear indicator of the capability of transferring inflation and part of financial costs downstream even while reducing the level of stock</a:t>
            </a:r>
            <a:r>
              <a:rPr kumimoji="0" lang="it-IT"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endParaRPr kumimoji="0" lang="en-GB"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Transport costs now seem to be stable having apparently fully absorbed the inflation.</a:t>
            </a: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it-IT"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SG&amp;A</a:t>
            </a:r>
            <a:r>
              <a:rPr kumimoji="0" lang="it-IT"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Variable costs stable and fixed costs under control</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up only 3%, despite the acquisition last November 2022 of Bludis </a:t>
            </a:r>
            <a:r>
              <a:rPr kumimoji="0" lang="en-US" sz="105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S.r.l</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and the dynamics associated with personnel flows. The weight of operating costs rises to 3.83% (from 3.32% in Q1 2022) mainly due to the currently weak market dynamics.</a:t>
            </a: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en-US"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Increased net financial expenses</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due to the greater absorption of working capital and </a:t>
            </a:r>
            <a:r>
              <a:rPr kumimoji="0" lang="en-GB"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growth in interest rates </a:t>
            </a:r>
            <a:r>
              <a:rPr kumimoji="0" lang="en-US"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during the last 12 months.</a:t>
            </a:r>
          </a:p>
          <a:p>
            <a:pPr marL="133350" marR="0" lvl="0" indent="-133350" algn="just" defTabSz="914400" rtl="0" eaLnBrk="1" fontAlgn="auto" latinLnBrk="0" hangingPunct="1">
              <a:lnSpc>
                <a:spcPct val="100000"/>
              </a:lnSpc>
              <a:spcBef>
                <a:spcPts val="0"/>
              </a:spcBef>
              <a:spcAft>
                <a:spcPts val="1200"/>
              </a:spcAft>
              <a:buClr>
                <a:srgbClr val="0C2F80"/>
              </a:buClr>
              <a:buSzPct val="120000"/>
              <a:buFont typeface="Arial" panose="020B0604020202020204" pitchFamily="34" charset="0"/>
              <a:buChar char="•"/>
              <a:tabLst>
                <a:tab pos="541338" algn="l"/>
              </a:tabLst>
              <a:defRPr/>
            </a:pPr>
            <a:r>
              <a:rPr kumimoji="0" lang="it-IT" sz="105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Tax rate </a:t>
            </a:r>
            <a:r>
              <a:rPr kumimoji="0" lang="it-IT" sz="105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essentially</a:t>
            </a:r>
            <a:r>
              <a:rPr kumimoji="0" lang="it-IT" sz="105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it-IT" sz="105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unchanged</a:t>
            </a:r>
            <a:r>
              <a:rPr kumimoji="0" lang="it-IT" sz="105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10" name="CasellaDiTesto 9">
            <a:extLst>
              <a:ext uri="{FF2B5EF4-FFF2-40B4-BE49-F238E27FC236}">
                <a16:creationId xmlns:a16="http://schemas.microsoft.com/office/drawing/2014/main" id="{38626A15-59F0-556B-42DC-2E5B3392BBBA}"/>
              </a:ext>
            </a:extLst>
          </p:cNvPr>
          <p:cNvSpPr txBox="1"/>
          <p:nvPr/>
        </p:nvSpPr>
        <p:spPr>
          <a:xfrm>
            <a:off x="356007" y="886813"/>
            <a:ext cx="113930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Inflation under control and a good part of interest rates hikes already transferred in pricing, but still way to go to fully absorb the structural changes undergoing the company and the market</a:t>
            </a:r>
            <a:endParaRPr kumimoji="0" lang="it-IT"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p:txBody>
      </p:sp>
      <p:graphicFrame>
        <p:nvGraphicFramePr>
          <p:cNvPr id="4" name="Tabella 3">
            <a:extLst>
              <a:ext uri="{FF2B5EF4-FFF2-40B4-BE49-F238E27FC236}">
                <a16:creationId xmlns:a16="http://schemas.microsoft.com/office/drawing/2014/main" id="{0A2A66A0-27E8-DAB1-A968-73E22F8E3700}"/>
              </a:ext>
            </a:extLst>
          </p:cNvPr>
          <p:cNvGraphicFramePr>
            <a:graphicFrameLocks noGrp="1"/>
          </p:cNvGraphicFramePr>
          <p:nvPr/>
        </p:nvGraphicFramePr>
        <p:xfrm>
          <a:off x="442913" y="1523793"/>
          <a:ext cx="5327065" cy="4314565"/>
        </p:xfrm>
        <a:graphic>
          <a:graphicData uri="http://schemas.openxmlformats.org/drawingml/2006/table">
            <a:tbl>
              <a:tblPr/>
              <a:tblGrid>
                <a:gridCol w="2743279">
                  <a:extLst>
                    <a:ext uri="{9D8B030D-6E8A-4147-A177-3AD203B41FA5}">
                      <a16:colId xmlns:a16="http://schemas.microsoft.com/office/drawing/2014/main" val="2951062814"/>
                    </a:ext>
                  </a:extLst>
                </a:gridCol>
                <a:gridCol w="861262">
                  <a:extLst>
                    <a:ext uri="{9D8B030D-6E8A-4147-A177-3AD203B41FA5}">
                      <a16:colId xmlns:a16="http://schemas.microsoft.com/office/drawing/2014/main" val="2067239249"/>
                    </a:ext>
                  </a:extLst>
                </a:gridCol>
                <a:gridCol w="861262">
                  <a:extLst>
                    <a:ext uri="{9D8B030D-6E8A-4147-A177-3AD203B41FA5}">
                      <a16:colId xmlns:a16="http://schemas.microsoft.com/office/drawing/2014/main" val="3000015899"/>
                    </a:ext>
                  </a:extLst>
                </a:gridCol>
                <a:gridCol w="861262">
                  <a:extLst>
                    <a:ext uri="{9D8B030D-6E8A-4147-A177-3AD203B41FA5}">
                      <a16:colId xmlns:a16="http://schemas.microsoft.com/office/drawing/2014/main" val="1286932948"/>
                    </a:ext>
                  </a:extLst>
                </a:gridCol>
              </a:tblGrid>
              <a:tr h="193478">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69663673"/>
                  </a:ext>
                </a:extLst>
              </a:tr>
              <a:tr h="187029">
                <a:tc>
                  <a:txBody>
                    <a:bodyPr/>
                    <a:lstStyle/>
                    <a:p>
                      <a:pPr algn="l" fontAlgn="b"/>
                      <a:r>
                        <a:rPr lang="it-IT" sz="1100" b="1" i="0" u="none" strike="noStrike">
                          <a:solidFill>
                            <a:srgbClr val="000000"/>
                          </a:solidFill>
                          <a:effectLst/>
                          <a:latin typeface="Calibri" panose="020F0502020204030204" pitchFamily="34" charset="0"/>
                        </a:rPr>
                        <a:t>(M/€)</a:t>
                      </a:r>
                    </a:p>
                  </a:txBody>
                  <a:tcPr marL="6350" marR="6350" marT="6350" marB="0" anchor="b">
                    <a:lnL>
                      <a:noFill/>
                    </a:lnL>
                    <a:lnR>
                      <a:noFill/>
                    </a:lnR>
                    <a:lnT>
                      <a:noFill/>
                    </a:lnT>
                    <a:lnB>
                      <a:noFill/>
                    </a:lnB>
                    <a:solidFill>
                      <a:srgbClr val="FFFFFF"/>
                    </a:solidFill>
                  </a:tcPr>
                </a:tc>
                <a:tc>
                  <a:txBody>
                    <a:bodyPr/>
                    <a:lstStyle/>
                    <a:p>
                      <a:pPr algn="ctr" fontAlgn="b"/>
                      <a:r>
                        <a:rPr lang="it-IT" sz="1100" b="1" i="0" u="none" strike="noStrike">
                          <a:solidFill>
                            <a:srgbClr val="000000"/>
                          </a:solidFill>
                          <a:effectLst/>
                          <a:latin typeface="Calibri" panose="020F0502020204030204" pitchFamily="34" charset="0"/>
                        </a:rPr>
                        <a:t>Q1 2023</a:t>
                      </a:r>
                    </a:p>
                  </a:txBody>
                  <a:tcPr marL="6350" marR="6350" marT="6350" marB="0" anchor="b">
                    <a:lnL>
                      <a:noFill/>
                    </a:lnL>
                    <a:lnR>
                      <a:noFill/>
                    </a:lnR>
                    <a:lnT>
                      <a:noFill/>
                    </a:lnT>
                    <a:lnB>
                      <a:noFill/>
                    </a:lnB>
                    <a:solidFill>
                      <a:srgbClr val="FFFFFF"/>
                    </a:solidFill>
                  </a:tcPr>
                </a:tc>
                <a:tc>
                  <a:txBody>
                    <a:bodyPr/>
                    <a:lstStyle/>
                    <a:p>
                      <a:pPr algn="ctr" fontAlgn="b"/>
                      <a:r>
                        <a:rPr lang="it-IT" sz="1100" b="1" i="0" u="none" strike="noStrike">
                          <a:solidFill>
                            <a:srgbClr val="000000"/>
                          </a:solidFill>
                          <a:effectLst/>
                          <a:latin typeface="Calibri" panose="020F0502020204030204" pitchFamily="34" charset="0"/>
                        </a:rPr>
                        <a:t>Q1 2022</a:t>
                      </a:r>
                    </a:p>
                  </a:txBody>
                  <a:tcPr marL="6350" marR="6350" marT="6350" marB="0" anchor="b">
                    <a:lnL>
                      <a:noFill/>
                    </a:lnL>
                    <a:lnR>
                      <a:noFill/>
                    </a:lnR>
                    <a:lnT>
                      <a:noFill/>
                    </a:lnT>
                    <a:lnB>
                      <a:noFill/>
                    </a:lnB>
                    <a:solidFill>
                      <a:srgbClr val="FFFFFF"/>
                    </a:solidFill>
                  </a:tcPr>
                </a:tc>
                <a:tc>
                  <a:txBody>
                    <a:bodyPr/>
                    <a:lstStyle/>
                    <a:p>
                      <a:pPr algn="ctr" fontAlgn="b"/>
                      <a:r>
                        <a:rPr lang="it-IT" sz="1100" b="1" i="0" u="none" strike="noStrike">
                          <a:solidFill>
                            <a:srgbClr val="000000"/>
                          </a:solidFill>
                          <a:effectLst/>
                          <a:latin typeface="Calibri" panose="020F0502020204030204" pitchFamily="34" charset="0"/>
                        </a:rPr>
                        <a:t>Var.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605078256"/>
                  </a:ext>
                </a:extLst>
              </a:tr>
              <a:tr h="193478">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001517"/>
                  </a:ext>
                </a:extLst>
              </a:tr>
              <a:tr h="193478">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60715660"/>
                  </a:ext>
                </a:extLst>
              </a:tr>
              <a:tr h="187029">
                <a:tc>
                  <a:txBody>
                    <a:bodyPr/>
                    <a:lstStyle/>
                    <a:p>
                      <a:pPr algn="l" fontAlgn="b"/>
                      <a:r>
                        <a:rPr lang="en-US" sz="1100" b="0" i="0" u="none" strike="noStrike">
                          <a:solidFill>
                            <a:srgbClr val="000000"/>
                          </a:solidFill>
                          <a:effectLst/>
                          <a:latin typeface="Calibri" panose="020F0502020204030204" pitchFamily="34" charset="0"/>
                        </a:rPr>
                        <a:t>Sales from contracts with customers</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      1,018.6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1,139.4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-11%</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77693971"/>
                  </a:ext>
                </a:extLst>
              </a:tr>
              <a:tr h="187029">
                <a:tc>
                  <a:txBody>
                    <a:bodyPr/>
                    <a:lstStyle/>
                    <a:p>
                      <a:pPr algn="l" fontAlgn="b"/>
                      <a:r>
                        <a:rPr lang="it-IT" sz="1100" b="0" i="0" u="none" strike="noStrike">
                          <a:solidFill>
                            <a:srgbClr val="000000"/>
                          </a:solidFill>
                          <a:effectLst/>
                          <a:latin typeface="Calibri" panose="020F0502020204030204" pitchFamily="34" charset="0"/>
                        </a:rPr>
                        <a:t>Gross Profit</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54.4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57.6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-6%</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324519749"/>
                  </a:ext>
                </a:extLst>
              </a:tr>
              <a:tr h="193478">
                <a:tc>
                  <a:txBody>
                    <a:bodyPr/>
                    <a:lstStyle/>
                    <a:p>
                      <a:pPr algn="l" fontAlgn="b"/>
                      <a:r>
                        <a:rPr lang="it-IT" sz="1000" b="0" i="1" u="none" strike="noStrike">
                          <a:solidFill>
                            <a:srgbClr val="000000"/>
                          </a:solidFill>
                          <a:effectLst/>
                          <a:latin typeface="Calibri" panose="020F0502020204030204" pitchFamily="34" charset="0"/>
                        </a:rPr>
                        <a:t>Gross Profit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5.34%</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dirty="0">
                          <a:solidFill>
                            <a:srgbClr val="000000"/>
                          </a:solidFill>
                          <a:effectLst/>
                          <a:latin typeface="Calibri" panose="020F0502020204030204" pitchFamily="34" charset="0"/>
                        </a:rPr>
                        <a:t>5.05%</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2649142519"/>
                  </a:ext>
                </a:extLst>
              </a:tr>
              <a:tr h="193478">
                <a:tc>
                  <a:txBody>
                    <a:bodyPr/>
                    <a:lstStyle/>
                    <a:p>
                      <a:pPr algn="l" fontAlgn="b"/>
                      <a:r>
                        <a:rPr lang="it-IT" sz="1100" b="0" i="0" u="none" strike="noStrike">
                          <a:solidFill>
                            <a:srgbClr val="000000"/>
                          </a:solidFill>
                          <a:effectLst/>
                          <a:latin typeface="Calibri" panose="020F0502020204030204" pitchFamily="34" charset="0"/>
                        </a:rPr>
                        <a:t>SG&amp;A</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39.0 </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37.9 </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3%</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1426034376"/>
                  </a:ext>
                </a:extLst>
              </a:tr>
              <a:tr h="180580">
                <a:tc>
                  <a:txBody>
                    <a:bodyPr/>
                    <a:lstStyle/>
                    <a:p>
                      <a:pPr algn="l" fontAlgn="b"/>
                      <a:r>
                        <a:rPr lang="it-IT" sz="1000" b="0" i="1" u="none" strike="noStrike">
                          <a:solidFill>
                            <a:srgbClr val="000000"/>
                          </a:solidFill>
                          <a:effectLst/>
                          <a:latin typeface="Calibri" panose="020F0502020204030204" pitchFamily="34" charset="0"/>
                        </a:rPr>
                        <a:t>SG&amp;A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3.83%</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3.32%</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1499493600"/>
                  </a:ext>
                </a:extLst>
              </a:tr>
              <a:tr h="187029">
                <a:tc>
                  <a:txBody>
                    <a:bodyPr/>
                    <a:lstStyle/>
                    <a:p>
                      <a:pPr algn="l" fontAlgn="b"/>
                      <a:r>
                        <a:rPr lang="it-IT" sz="1100" b="1" i="0" u="none" strike="noStrike">
                          <a:solidFill>
                            <a:srgbClr val="000000"/>
                          </a:solidFill>
                          <a:effectLst/>
                          <a:latin typeface="Calibri" panose="020F0502020204030204" pitchFamily="34" charset="0"/>
                        </a:rPr>
                        <a:t>EBITDA adj.</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15.4</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19.7</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-22%</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1751456023"/>
                  </a:ext>
                </a:extLst>
              </a:tr>
              <a:tr h="180580">
                <a:tc>
                  <a:txBody>
                    <a:bodyPr/>
                    <a:lstStyle/>
                    <a:p>
                      <a:pPr algn="l" fontAlgn="b"/>
                      <a:r>
                        <a:rPr lang="it-IT" sz="1000" b="0" i="1" u="none" strike="noStrike">
                          <a:solidFill>
                            <a:srgbClr val="000000"/>
                          </a:solidFill>
                          <a:effectLst/>
                          <a:latin typeface="Calibri" panose="020F0502020204030204" pitchFamily="34" charset="0"/>
                        </a:rPr>
                        <a:t>EBITDA adj.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1.51%</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1.73%</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1" i="1"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2860968797"/>
                  </a:ext>
                </a:extLst>
              </a:tr>
              <a:tr h="187029">
                <a:tc>
                  <a:txBody>
                    <a:bodyPr/>
                    <a:lstStyle/>
                    <a:p>
                      <a:pPr algn="l" fontAlgn="b"/>
                      <a:r>
                        <a:rPr lang="it-IT" sz="1100" b="1" i="0" u="none" strike="noStrike">
                          <a:solidFill>
                            <a:srgbClr val="000000"/>
                          </a:solidFill>
                          <a:effectLst/>
                          <a:latin typeface="Calibri" panose="020F0502020204030204" pitchFamily="34" charset="0"/>
                        </a:rPr>
                        <a:t>EBIT adj.</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10.8</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15.6</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-31%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1016884385"/>
                  </a:ext>
                </a:extLst>
              </a:tr>
              <a:tr h="193478">
                <a:tc>
                  <a:txBody>
                    <a:bodyPr/>
                    <a:lstStyle/>
                    <a:p>
                      <a:pPr algn="l" fontAlgn="b"/>
                      <a:r>
                        <a:rPr lang="it-IT" sz="1000" b="0" i="1" u="none" strike="noStrike">
                          <a:solidFill>
                            <a:srgbClr val="000000"/>
                          </a:solidFill>
                          <a:effectLst/>
                          <a:latin typeface="Calibri" panose="020F0502020204030204" pitchFamily="34" charset="0"/>
                        </a:rPr>
                        <a:t>EBIT adj.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1.06%</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dirty="0">
                          <a:solidFill>
                            <a:srgbClr val="000000"/>
                          </a:solidFill>
                          <a:effectLst/>
                          <a:latin typeface="Calibri" panose="020F0502020204030204" pitchFamily="34" charset="0"/>
                        </a:rPr>
                        <a:t>1.37%</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1" i="1"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3465158863"/>
                  </a:ext>
                </a:extLst>
              </a:tr>
              <a:tr h="187029">
                <a:tc>
                  <a:txBody>
                    <a:bodyPr/>
                    <a:lstStyle/>
                    <a:p>
                      <a:pPr algn="l" fontAlgn="b"/>
                      <a:r>
                        <a:rPr lang="it-IT" sz="1100" b="1" i="0" u="none" strike="noStrike">
                          <a:solidFill>
                            <a:srgbClr val="000000"/>
                          </a:solidFill>
                          <a:effectLst/>
                          <a:latin typeface="Calibri" panose="020F0502020204030204" pitchFamily="34" charset="0"/>
                        </a:rPr>
                        <a:t>EBIT</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10.8</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15.6</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-31%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326818171"/>
                  </a:ext>
                </a:extLst>
              </a:tr>
              <a:tr h="180580">
                <a:tc>
                  <a:txBody>
                    <a:bodyPr/>
                    <a:lstStyle/>
                    <a:p>
                      <a:pPr algn="l" fontAlgn="b"/>
                      <a:r>
                        <a:rPr lang="it-IT" sz="1000" b="0" i="1" u="none" strike="noStrike">
                          <a:solidFill>
                            <a:srgbClr val="000000"/>
                          </a:solidFill>
                          <a:effectLst/>
                          <a:latin typeface="Calibri" panose="020F0502020204030204" pitchFamily="34" charset="0"/>
                        </a:rPr>
                        <a:t>EBIT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1.06%</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1.37%</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1" i="1" u="none" strike="noStrike">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3383011137"/>
                  </a:ext>
                </a:extLst>
              </a:tr>
              <a:tr h="187029">
                <a:tc>
                  <a:txBody>
                    <a:bodyPr/>
                    <a:lstStyle/>
                    <a:p>
                      <a:pPr algn="l" fontAlgn="b"/>
                      <a:r>
                        <a:rPr lang="en-US" sz="1100" b="0" i="0" u="none" strike="noStrike">
                          <a:solidFill>
                            <a:srgbClr val="000000"/>
                          </a:solidFill>
                          <a:effectLst/>
                          <a:latin typeface="Calibri" panose="020F0502020204030204" pitchFamily="34" charset="0"/>
                        </a:rPr>
                        <a:t>IFRS 16 interest expenses on leases</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0.8 </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0.8 </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5%</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2478949731"/>
                  </a:ext>
                </a:extLst>
              </a:tr>
              <a:tr h="187029">
                <a:tc>
                  <a:txBody>
                    <a:bodyPr/>
                    <a:lstStyle/>
                    <a:p>
                      <a:pPr algn="l" fontAlgn="b"/>
                      <a:r>
                        <a:rPr lang="it-IT" sz="1100" b="0" i="0" u="none" strike="noStrike">
                          <a:solidFill>
                            <a:srgbClr val="000000"/>
                          </a:solidFill>
                          <a:effectLst/>
                          <a:latin typeface="Calibri" panose="020F0502020204030204" pitchFamily="34" charset="0"/>
                        </a:rPr>
                        <a:t>Other financial (income) expenses</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2.3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0.6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&gt;100%</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85888874"/>
                  </a:ext>
                </a:extLst>
              </a:tr>
              <a:tr h="187029">
                <a:tc>
                  <a:txBody>
                    <a:bodyPr/>
                    <a:lstStyle/>
                    <a:p>
                      <a:pPr algn="l" fontAlgn="b"/>
                      <a:r>
                        <a:rPr lang="it-IT" sz="1100" b="0" i="0" u="none" strike="noStrike">
                          <a:solidFill>
                            <a:srgbClr val="000000"/>
                          </a:solidFill>
                          <a:effectLst/>
                          <a:latin typeface="Calibri" panose="020F0502020204030204" pitchFamily="34" charset="0"/>
                        </a:rPr>
                        <a:t>Foreign exchange (gains) losses</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0.5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0.4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&lt;100%</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3238365375"/>
                  </a:ext>
                </a:extLst>
              </a:tr>
              <a:tr h="193478">
                <a:tc>
                  <a:txBody>
                    <a:bodyPr/>
                    <a:lstStyle/>
                    <a:p>
                      <a:pPr algn="l" fontAlgn="t"/>
                      <a:r>
                        <a:rPr lang="it-IT" sz="1100" b="1" i="0" u="none" strike="noStrike">
                          <a:solidFill>
                            <a:srgbClr val="000000"/>
                          </a:solidFill>
                          <a:effectLst/>
                          <a:latin typeface="Calibri" panose="020F0502020204030204" pitchFamily="34" charset="0"/>
                        </a:rPr>
                        <a:t>Profit before income taxes</a:t>
                      </a:r>
                    </a:p>
                  </a:txBody>
                  <a:tcPr marL="6350" marR="6350" marT="6350" marB="0">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8.1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13.8</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-41%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3549718184"/>
                  </a:ext>
                </a:extLst>
              </a:tr>
              <a:tr h="180580">
                <a:tc>
                  <a:txBody>
                    <a:bodyPr/>
                    <a:lstStyle/>
                    <a:p>
                      <a:pPr algn="l" fontAlgn="b"/>
                      <a:r>
                        <a:rPr lang="it-IT" sz="1000" b="0" i="1" u="none" strike="noStrike">
                          <a:solidFill>
                            <a:srgbClr val="000000"/>
                          </a:solidFill>
                          <a:effectLst/>
                          <a:latin typeface="Calibri" panose="020F0502020204030204" pitchFamily="34" charset="0"/>
                        </a:rPr>
                        <a:t>Profit before income taxes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0.79%</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1.21%</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000" b="1" i="1" u="none" strike="noStrike" dirty="0">
                          <a:solidFill>
                            <a:srgbClr val="000000"/>
                          </a:solidFill>
                          <a:effectLst/>
                          <a:latin typeface="Calibri" panose="020F0502020204030204" pitchFamily="34" charset="0"/>
                        </a:rPr>
                        <a:t> </a:t>
                      </a:r>
                    </a:p>
                  </a:txBody>
                  <a:tcPr marL="6350" marR="6350" marT="6350" marB="0" anchor="b">
                    <a:lnL>
                      <a:noFill/>
                    </a:lnL>
                    <a:lnR>
                      <a:noFill/>
                    </a:lnR>
                    <a:lnT>
                      <a:noFill/>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973718545"/>
                  </a:ext>
                </a:extLst>
              </a:tr>
              <a:tr h="187029">
                <a:tc>
                  <a:txBody>
                    <a:bodyPr/>
                    <a:lstStyle/>
                    <a:p>
                      <a:pPr algn="l" fontAlgn="b"/>
                      <a:r>
                        <a:rPr lang="it-IT" sz="1100" b="0" i="0" u="none" strike="noStrike">
                          <a:solidFill>
                            <a:srgbClr val="000000"/>
                          </a:solidFill>
                          <a:effectLst/>
                          <a:latin typeface="Calibri" panose="020F0502020204030204" pitchFamily="34" charset="0"/>
                        </a:rPr>
                        <a:t>Income taxes</a:t>
                      </a:r>
                    </a:p>
                  </a:txBody>
                  <a:tcPr marL="6350" marR="6350" marT="6350" marB="0" anchor="b">
                    <a:lnL>
                      <a:noFill/>
                    </a:lnL>
                    <a:lnR>
                      <a:noFill/>
                    </a:lnR>
                    <a:lnT w="6350" cap="flat" cmpd="sng" algn="ctr">
                      <a:solidFill>
                        <a:srgbClr val="0070C0"/>
                      </a:solidFill>
                      <a:prstDash val="dash"/>
                      <a:round/>
                      <a:headEnd type="none" w="med" len="med"/>
                      <a:tailEnd type="none" w="med" len="med"/>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2.2 </a:t>
                      </a:r>
                    </a:p>
                  </a:txBody>
                  <a:tcPr marL="6350" marR="6350" marT="6350" marB="0" anchor="b">
                    <a:lnL>
                      <a:noFill/>
                    </a:lnL>
                    <a:lnR>
                      <a:noFill/>
                    </a:lnR>
                    <a:lnT w="6350" cap="flat" cmpd="sng" algn="ctr">
                      <a:solidFill>
                        <a:srgbClr val="0070C0"/>
                      </a:solidFill>
                      <a:prstDash val="dash"/>
                      <a:round/>
                      <a:headEnd type="none" w="med" len="med"/>
                      <a:tailEnd type="none" w="med" len="med"/>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a:solidFill>
                            <a:srgbClr val="000000"/>
                          </a:solidFill>
                          <a:effectLst/>
                          <a:latin typeface="Calibri" panose="020F0502020204030204" pitchFamily="34" charset="0"/>
                        </a:rPr>
                        <a:t>             3.7 </a:t>
                      </a:r>
                    </a:p>
                  </a:txBody>
                  <a:tcPr marL="6350" marR="6350" marT="6350" marB="0" anchor="b">
                    <a:lnL>
                      <a:noFill/>
                    </a:lnL>
                    <a:lnR>
                      <a:noFill/>
                    </a:lnR>
                    <a:lnT w="6350" cap="flat" cmpd="sng" algn="ctr">
                      <a:solidFill>
                        <a:srgbClr val="0070C0"/>
                      </a:solidFill>
                      <a:prstDash val="dash"/>
                      <a:round/>
                      <a:headEnd type="none" w="med" len="med"/>
                      <a:tailEnd type="none" w="med" len="med"/>
                    </a:lnT>
                    <a:lnB w="6350" cap="flat" cmpd="sng" algn="ctr">
                      <a:solidFill>
                        <a:srgbClr val="0070C0"/>
                      </a:solidFill>
                      <a:prstDash val="dash"/>
                      <a:round/>
                      <a:headEnd type="none" w="med" len="med"/>
                      <a:tailEnd type="none" w="med" len="med"/>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 </a:t>
                      </a:r>
                    </a:p>
                  </a:txBody>
                  <a:tcPr marL="6350" marR="6350" marT="6350" marB="0" anchor="b">
                    <a:lnL>
                      <a:noFill/>
                    </a:lnL>
                    <a:lnR>
                      <a:noFill/>
                    </a:lnR>
                    <a:lnT w="6350" cap="flat" cmpd="sng" algn="ctr">
                      <a:solidFill>
                        <a:srgbClr val="0070C0"/>
                      </a:solidFill>
                      <a:prstDash val="dash"/>
                      <a:round/>
                      <a:headEnd type="none" w="med" len="med"/>
                      <a:tailEnd type="none" w="med" len="med"/>
                    </a:lnT>
                    <a:lnB w="6350" cap="flat" cmpd="sng" algn="ctr">
                      <a:solidFill>
                        <a:srgbClr val="0070C0"/>
                      </a:solidFill>
                      <a:prstDash val="dash"/>
                      <a:round/>
                      <a:headEnd type="none" w="med" len="med"/>
                      <a:tailEnd type="none" w="med" len="med"/>
                    </a:lnB>
                    <a:solidFill>
                      <a:srgbClr val="FFFFFF"/>
                    </a:solidFill>
                  </a:tcPr>
                </a:tc>
                <a:extLst>
                  <a:ext uri="{0D108BD9-81ED-4DB2-BD59-A6C34878D82A}">
                    <a16:rowId xmlns:a16="http://schemas.microsoft.com/office/drawing/2014/main" val="2827496133"/>
                  </a:ext>
                </a:extLst>
              </a:tr>
              <a:tr h="187029">
                <a:tc>
                  <a:txBody>
                    <a:bodyPr/>
                    <a:lstStyle/>
                    <a:p>
                      <a:pPr algn="l" fontAlgn="b"/>
                      <a:r>
                        <a:rPr lang="it-IT" sz="1100" b="1" i="0" u="none" strike="noStrike">
                          <a:solidFill>
                            <a:srgbClr val="000000"/>
                          </a:solidFill>
                          <a:effectLst/>
                          <a:latin typeface="Calibri" panose="020F0502020204030204" pitchFamily="34" charset="0"/>
                        </a:rPr>
                        <a:t>Net Income</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5.9</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10.1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-41%</a:t>
                      </a:r>
                    </a:p>
                  </a:txBody>
                  <a:tcPr marL="6350" marR="6350" marT="6350" marB="0" anchor="b">
                    <a:lnL>
                      <a:noFill/>
                    </a:lnL>
                    <a:lnR>
                      <a:noFill/>
                    </a:lnR>
                    <a:lnT w="6350" cap="flat" cmpd="sng" algn="ctr">
                      <a:solidFill>
                        <a:srgbClr val="0070C0"/>
                      </a:solidFill>
                      <a:prstDash val="dash"/>
                      <a:round/>
                      <a:headEnd type="none" w="med" len="med"/>
                      <a:tailEnd type="none" w="med" len="med"/>
                    </a:lnT>
                    <a:lnB>
                      <a:noFill/>
                    </a:lnB>
                    <a:solidFill>
                      <a:srgbClr val="FFFFFF"/>
                    </a:solidFill>
                  </a:tcPr>
                </a:tc>
                <a:extLst>
                  <a:ext uri="{0D108BD9-81ED-4DB2-BD59-A6C34878D82A}">
                    <a16:rowId xmlns:a16="http://schemas.microsoft.com/office/drawing/2014/main" val="973449073"/>
                  </a:ext>
                </a:extLst>
              </a:tr>
              <a:tr h="180580">
                <a:tc>
                  <a:txBody>
                    <a:bodyPr/>
                    <a:lstStyle/>
                    <a:p>
                      <a:pPr algn="l" fontAlgn="b"/>
                      <a:r>
                        <a:rPr lang="it-IT" sz="1000" b="0" i="1" u="none" strike="noStrike">
                          <a:solidFill>
                            <a:srgbClr val="000000"/>
                          </a:solidFill>
                          <a:effectLst/>
                          <a:latin typeface="Calibri" panose="020F0502020204030204" pitchFamily="34" charset="0"/>
                        </a:rPr>
                        <a:t>Net Income %</a:t>
                      </a:r>
                    </a:p>
                  </a:txBody>
                  <a:tcPr marL="6350" marR="6350" marT="6350" marB="0" anchor="b">
                    <a:lnL>
                      <a:noFill/>
                    </a:lnL>
                    <a:lnR>
                      <a:noFill/>
                    </a:lnR>
                    <a:lnT>
                      <a:noFill/>
                    </a:lnT>
                    <a:lnB>
                      <a:noFill/>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0.58%</a:t>
                      </a:r>
                    </a:p>
                  </a:txBody>
                  <a:tcPr marL="6350" marR="6350" marT="6350" marB="0" anchor="b">
                    <a:lnL>
                      <a:noFill/>
                    </a:lnL>
                    <a:lnR>
                      <a:noFill/>
                    </a:lnR>
                    <a:lnT>
                      <a:noFill/>
                    </a:lnT>
                    <a:lnB>
                      <a:noFill/>
                    </a:lnB>
                    <a:solidFill>
                      <a:srgbClr val="FFFFFF"/>
                    </a:solidFill>
                  </a:tcPr>
                </a:tc>
                <a:tc>
                  <a:txBody>
                    <a:bodyPr/>
                    <a:lstStyle/>
                    <a:p>
                      <a:pPr algn="r" fontAlgn="b"/>
                      <a:r>
                        <a:rPr lang="it-IT" sz="1000" b="0" i="1" u="none" strike="noStrike">
                          <a:solidFill>
                            <a:srgbClr val="000000"/>
                          </a:solidFill>
                          <a:effectLst/>
                          <a:latin typeface="Calibri" panose="020F0502020204030204" pitchFamily="34" charset="0"/>
                        </a:rPr>
                        <a:t>0.88%</a:t>
                      </a:r>
                    </a:p>
                  </a:txBody>
                  <a:tcPr marL="6350" marR="6350" marT="6350" marB="0" anchor="b">
                    <a:lnL>
                      <a:noFill/>
                    </a:lnL>
                    <a:lnR>
                      <a:noFill/>
                    </a:lnR>
                    <a:lnT>
                      <a:noFill/>
                    </a:lnT>
                    <a:lnB>
                      <a:noFill/>
                    </a:lnB>
                    <a:solidFill>
                      <a:srgbClr val="FFFFFF"/>
                    </a:solidFill>
                  </a:tcPr>
                </a:tc>
                <a:tc>
                  <a:txBody>
                    <a:bodyPr/>
                    <a:lstStyle/>
                    <a:p>
                      <a:pPr algn="r" fontAlgn="b"/>
                      <a:r>
                        <a:rPr lang="it-IT" sz="1000" b="0" i="1" u="none" strike="noStrike" dirty="0">
                          <a:solidFill>
                            <a:srgbClr val="000000"/>
                          </a:solidFill>
                          <a:effectLst/>
                          <a:latin typeface="Century Gothic" panose="020B0502020202020204" pitchFamily="34" charset="0"/>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436887"/>
                  </a:ext>
                </a:extLst>
              </a:tr>
            </a:tbl>
          </a:graphicData>
        </a:graphic>
      </p:graphicFrame>
    </p:spTree>
    <p:extLst>
      <p:ext uri="{BB962C8B-B14F-4D97-AF65-F5344CB8AC3E}">
        <p14:creationId xmlns:p14="http://schemas.microsoft.com/office/powerpoint/2010/main" val="1211316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9BBEBD9-C01C-DF79-AA40-6287957F4632}"/>
              </a:ext>
            </a:extLst>
          </p:cNvPr>
          <p:cNvSpPr/>
          <p:nvPr/>
        </p:nvSpPr>
        <p:spPr>
          <a:xfrm>
            <a:off x="5842536" y="1321967"/>
            <a:ext cx="5906552" cy="1169551"/>
          </a:xfrm>
          <a:prstGeom prst="rect">
            <a:avLst/>
          </a:prstGeom>
          <a:solidFill>
            <a:srgbClr val="E6E6E6"/>
          </a:solidFill>
        </p:spPr>
        <p:txBody>
          <a:bodyPr wrap="square" anchor="t" anchorCtr="0">
            <a:noAutofit/>
          </a:bodyPr>
          <a:lstStyle/>
          <a:p>
            <a:pPr marL="0" marR="0" lvl="0" indent="0" algn="l" defTabSz="914400" rtl="0" eaLnBrk="1" fontAlgn="auto" latinLnBrk="0" hangingPunct="1">
              <a:lnSpc>
                <a:spcPct val="100000"/>
              </a:lnSpc>
              <a:spcBef>
                <a:spcPts val="0"/>
              </a:spcBef>
              <a:spcAft>
                <a:spcPts val="600"/>
              </a:spcAft>
              <a:buClr>
                <a:srgbClr val="0C2F80"/>
              </a:buClr>
              <a:buSzPct val="150000"/>
              <a:buFontTx/>
              <a:buNone/>
              <a:tabLst>
                <a:tab pos="541338" algn="l"/>
              </a:tabLst>
              <a:defRPr/>
            </a:pPr>
            <a:endParaRPr kumimoji="0" lang="it-IT"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4CEDEED2-4804-4379-EA89-84325BDF5692}"/>
              </a:ext>
            </a:extLst>
          </p:cNvPr>
          <p:cNvSpPr/>
          <p:nvPr/>
        </p:nvSpPr>
        <p:spPr>
          <a:xfrm>
            <a:off x="5842536" y="4133882"/>
            <a:ext cx="5906552" cy="1761525"/>
          </a:xfrm>
          <a:prstGeom prst="rect">
            <a:avLst/>
          </a:prstGeom>
          <a:solidFill>
            <a:srgbClr val="E6E6E6"/>
          </a:solidFill>
        </p:spPr>
        <p:txBody>
          <a:bodyPr wrap="square" anchor="t" anchorCtr="0">
            <a:noAutofit/>
          </a:bodyPr>
          <a:lstStyle/>
          <a:p>
            <a:pPr marL="0" marR="0" lvl="0" indent="0" algn="l" defTabSz="914400" rtl="0" eaLnBrk="1" fontAlgn="auto" latinLnBrk="0" hangingPunct="1">
              <a:lnSpc>
                <a:spcPct val="100000"/>
              </a:lnSpc>
              <a:spcBef>
                <a:spcPts val="0"/>
              </a:spcBef>
              <a:spcAft>
                <a:spcPts val="600"/>
              </a:spcAft>
              <a:buClr>
                <a:srgbClr val="0C2F80"/>
              </a:buClr>
              <a:buSzPct val="150000"/>
              <a:buFontTx/>
              <a:buNone/>
              <a:tabLst>
                <a:tab pos="541338" algn="l"/>
              </a:tabLst>
              <a:defRPr/>
            </a:pPr>
            <a:endParaRPr kumimoji="0" lang="it-IT" sz="12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22AF67F9-7B9E-C4D9-261F-E586EF1662CF}"/>
              </a:ext>
            </a:extLst>
          </p:cNvPr>
          <p:cNvSpPr txBox="1"/>
          <p:nvPr/>
        </p:nvSpPr>
        <p:spPr>
          <a:xfrm>
            <a:off x="5999749" y="1321966"/>
            <a:ext cx="5651483" cy="100027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600"/>
              </a:spcAft>
              <a:buClr>
                <a:srgbClr val="0C2F80"/>
              </a:buClr>
              <a:buSzPct val="120000"/>
              <a:buFont typeface="Arial" panose="020B0604020202020204" pitchFamily="34" charset="0"/>
              <a:buChar char="•"/>
              <a:tabLst>
                <a:tab pos="541338" algn="l"/>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Net Invested Capital as of March 31, 2023 stands at 754.0 </a:t>
            </a:r>
            <a:r>
              <a:rPr kumimoji="0" lang="en-U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 and is </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covered by:</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450850" marR="0" lvl="1" indent="-220663" algn="l" defTabSz="914400" rtl="0" eaLnBrk="1" fontAlgn="auto" latinLnBrk="0" hangingPunct="1">
              <a:lnSpc>
                <a:spcPct val="100000"/>
              </a:lnSpc>
              <a:spcBef>
                <a:spcPts val="0"/>
              </a:spcBef>
              <a:spcAft>
                <a:spcPts val="600"/>
              </a:spcAft>
              <a:buClr>
                <a:srgbClr val="0C2F80"/>
              </a:buClr>
              <a:buSzPct val="90000"/>
              <a:buFont typeface="Courier New" panose="02070309020205020404" pitchFamily="49" charset="0"/>
              <a:buChar char="o"/>
              <a:tabLst>
                <a:tab pos="541338" algn="l"/>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Shareholders’ equity for 412.9 </a:t>
            </a:r>
            <a:r>
              <a:rPr kumimoji="0" lang="en-U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 </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(396.7 </a:t>
            </a:r>
            <a:r>
              <a:rPr kumimoji="0" lang="en-U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 </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as of March 31, 2022);</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450850" marR="0" lvl="1" indent="-220663" algn="l" defTabSz="914400" rtl="0" eaLnBrk="1" fontAlgn="auto" latinLnBrk="0" hangingPunct="1">
              <a:lnSpc>
                <a:spcPct val="100000"/>
              </a:lnSpc>
              <a:spcBef>
                <a:spcPts val="0"/>
              </a:spcBef>
              <a:spcAft>
                <a:spcPts val="600"/>
              </a:spcAft>
              <a:buClr>
                <a:srgbClr val="0C2F80"/>
              </a:buClr>
              <a:buSzPct val="90000"/>
              <a:buFont typeface="Courier New" panose="02070309020205020404" pitchFamily="49" charset="0"/>
              <a:buChar char="o"/>
              <a:tabLst>
                <a:tab pos="541338" algn="l"/>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Cash negative for 341.0 </a:t>
            </a:r>
            <a:r>
              <a:rPr kumimoji="0" lang="en-U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 </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(negative for 89.2 </a:t>
            </a:r>
            <a:r>
              <a:rPr kumimoji="0" lang="en-U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 as of</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March 31, 2022).</a:t>
            </a:r>
          </a:p>
          <a:p>
            <a:pPr marL="171450" marR="0" lvl="0" indent="-171450" algn="l" defTabSz="914400" rtl="0" eaLnBrk="1" fontAlgn="auto" latinLnBrk="0" hangingPunct="1">
              <a:lnSpc>
                <a:spcPct val="100000"/>
              </a:lnSpc>
              <a:spcBef>
                <a:spcPts val="0"/>
              </a:spcBef>
              <a:spcAft>
                <a:spcPts val="600"/>
              </a:spcAft>
              <a:buClr>
                <a:srgbClr val="0C2F80"/>
              </a:buClr>
              <a:buSzPct val="120000"/>
              <a:buFont typeface="Arial" panose="020B0604020202020204" pitchFamily="34" charset="0"/>
              <a:buChar char="•"/>
              <a:tabLst>
                <a:tab pos="541338" algn="l"/>
              </a:tabLst>
              <a:defRPr/>
            </a:pP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Operating Net Working Capital impact:</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Segnaposto testo 1">
            <a:extLst>
              <a:ext uri="{FF2B5EF4-FFF2-40B4-BE49-F238E27FC236}">
                <a16:creationId xmlns:a16="http://schemas.microsoft.com/office/drawing/2014/main" id="{9A877212-2170-99C4-9167-07AE4B2CD6AD}"/>
              </a:ext>
            </a:extLst>
          </p:cNvPr>
          <p:cNvSpPr>
            <a:spLocks noGrp="1"/>
          </p:cNvSpPr>
          <p:nvPr>
            <p:ph type="body" sz="quarter" idx="11"/>
          </p:nvPr>
        </p:nvSpPr>
        <p:spPr/>
        <p:txBody>
          <a:bodyPr/>
          <a:lstStyle/>
          <a:p>
            <a:r>
              <a:rPr lang="it-IT" sz="3200" dirty="0"/>
              <a:t>Q1 2023 BS </a:t>
            </a:r>
            <a:r>
              <a:rPr lang="it-IT" sz="3200" dirty="0" err="1"/>
              <a:t>Summary</a:t>
            </a:r>
            <a:endParaRPr lang="it-IT" sz="3200" dirty="0"/>
          </a:p>
        </p:txBody>
      </p:sp>
      <p:sp>
        <p:nvSpPr>
          <p:cNvPr id="10" name="CasellaDiTesto 9">
            <a:extLst>
              <a:ext uri="{FF2B5EF4-FFF2-40B4-BE49-F238E27FC236}">
                <a16:creationId xmlns:a16="http://schemas.microsoft.com/office/drawing/2014/main" id="{38626A15-59F0-556B-42DC-2E5B3392BBBA}"/>
              </a:ext>
            </a:extLst>
          </p:cNvPr>
          <p:cNvSpPr txBox="1"/>
          <p:nvPr/>
        </p:nvSpPr>
        <p:spPr>
          <a:xfrm>
            <a:off x="356007" y="886813"/>
            <a:ext cx="116178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On the balance sheet, the level of inventories is progressively decreasing</a:t>
            </a:r>
            <a:endParaRPr kumimoji="0" lang="it-IT"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p:txBody>
      </p:sp>
      <p:graphicFrame>
        <p:nvGraphicFramePr>
          <p:cNvPr id="6" name="Tabella 5">
            <a:extLst>
              <a:ext uri="{FF2B5EF4-FFF2-40B4-BE49-F238E27FC236}">
                <a16:creationId xmlns:a16="http://schemas.microsoft.com/office/drawing/2014/main" id="{B24BFAB7-CC89-E164-9B7C-012E3B006D0A}"/>
              </a:ext>
            </a:extLst>
          </p:cNvPr>
          <p:cNvGraphicFramePr>
            <a:graphicFrameLocks noGrp="1"/>
          </p:cNvGraphicFramePr>
          <p:nvPr/>
        </p:nvGraphicFramePr>
        <p:xfrm>
          <a:off x="6027212" y="2588117"/>
          <a:ext cx="5537200" cy="1449166"/>
        </p:xfrm>
        <a:graphic>
          <a:graphicData uri="http://schemas.openxmlformats.org/drawingml/2006/table">
            <a:tbl>
              <a:tblPr/>
              <a:tblGrid>
                <a:gridCol w="2235200">
                  <a:extLst>
                    <a:ext uri="{9D8B030D-6E8A-4147-A177-3AD203B41FA5}">
                      <a16:colId xmlns:a16="http://schemas.microsoft.com/office/drawing/2014/main" val="3626394014"/>
                    </a:ext>
                  </a:extLst>
                </a:gridCol>
                <a:gridCol w="1066800">
                  <a:extLst>
                    <a:ext uri="{9D8B030D-6E8A-4147-A177-3AD203B41FA5}">
                      <a16:colId xmlns:a16="http://schemas.microsoft.com/office/drawing/2014/main" val="1957121840"/>
                    </a:ext>
                  </a:extLst>
                </a:gridCol>
                <a:gridCol w="1066800">
                  <a:extLst>
                    <a:ext uri="{9D8B030D-6E8A-4147-A177-3AD203B41FA5}">
                      <a16:colId xmlns:a16="http://schemas.microsoft.com/office/drawing/2014/main" val="1294745909"/>
                    </a:ext>
                  </a:extLst>
                </a:gridCol>
                <a:gridCol w="101600">
                  <a:extLst>
                    <a:ext uri="{9D8B030D-6E8A-4147-A177-3AD203B41FA5}">
                      <a16:colId xmlns:a16="http://schemas.microsoft.com/office/drawing/2014/main" val="617863502"/>
                    </a:ext>
                  </a:extLst>
                </a:gridCol>
                <a:gridCol w="1066800">
                  <a:extLst>
                    <a:ext uri="{9D8B030D-6E8A-4147-A177-3AD203B41FA5}">
                      <a16:colId xmlns:a16="http://schemas.microsoft.com/office/drawing/2014/main" val="2539894409"/>
                    </a:ext>
                  </a:extLst>
                </a:gridCol>
              </a:tblGrid>
              <a:tr h="190500">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90913295"/>
                  </a:ext>
                </a:extLst>
              </a:tr>
              <a:tr h="174086">
                <a:tc>
                  <a:txBody>
                    <a:bodyPr/>
                    <a:lstStyle/>
                    <a:p>
                      <a:pPr algn="l" fontAlgn="b"/>
                      <a:r>
                        <a:rPr lang="it-IT" sz="1100" b="1" i="0" u="none" strike="noStrike" dirty="0">
                          <a:solidFill>
                            <a:srgbClr val="000000"/>
                          </a:solidFill>
                          <a:effectLst/>
                          <a:latin typeface="Calibri" panose="020F0502020204030204" pitchFamily="34" charset="0"/>
                        </a:rPr>
                        <a:t>(M/€)</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31/03/2023</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31/03/2022</a:t>
                      </a:r>
                    </a:p>
                  </a:txBody>
                  <a:tcPr marL="6350" marR="6350" marT="6350" marB="0" anchor="b">
                    <a:lnL>
                      <a:noFill/>
                    </a:lnL>
                    <a:lnR>
                      <a:noFill/>
                    </a:lnR>
                    <a:lnT>
                      <a:noFill/>
                    </a:lnT>
                    <a:lnB>
                      <a:noFill/>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a:solidFill>
                            <a:srgbClr val="000000"/>
                          </a:solidFill>
                          <a:effectLst/>
                          <a:latin typeface="Calibri" panose="020F0502020204030204" pitchFamily="34" charset="0"/>
                        </a:rPr>
                        <a:t>31/12/2022</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807435871"/>
                  </a:ext>
                </a:extLst>
              </a:tr>
              <a:tr h="0">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4634500"/>
                  </a:ext>
                </a:extLst>
              </a:tr>
              <a:tr h="57150">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a:noFill/>
                    </a:lnT>
                    <a:lnB>
                      <a:noFill/>
                    </a:lnB>
                    <a:solidFill>
                      <a:srgbClr val="FFFFFF"/>
                    </a:solidFill>
                  </a:tcPr>
                </a:tc>
                <a:tc>
                  <a:txBody>
                    <a:bodyPr/>
                    <a:lstStyle/>
                    <a:p>
                      <a:pPr algn="l" fontAlgn="b"/>
                      <a:r>
                        <a:rPr lang="it-IT" sz="1100" b="0" i="0" u="none" strike="noStrike">
                          <a:solidFill>
                            <a:srgbClr val="000000"/>
                          </a:solidFill>
                          <a:effectLst/>
                          <a:latin typeface="Century Gothic" panose="020B0502020202020204" pitchFamily="34" charset="0"/>
                        </a:rPr>
                        <a:t> </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56054434"/>
                  </a:ext>
                </a:extLst>
              </a:tr>
              <a:tr h="184150">
                <a:tc>
                  <a:txBody>
                    <a:bodyPr/>
                    <a:lstStyle/>
                    <a:p>
                      <a:pPr algn="l" fontAlgn="b"/>
                      <a:r>
                        <a:rPr lang="it-IT" sz="1100" b="0" i="0" u="none" strike="noStrike">
                          <a:solidFill>
                            <a:srgbClr val="000000"/>
                          </a:solidFill>
                          <a:effectLst/>
                          <a:latin typeface="Calibri" panose="020F0502020204030204" pitchFamily="34" charset="0"/>
                        </a:rPr>
                        <a:t>Inventory</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597.9</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718.9</a:t>
                      </a:r>
                    </a:p>
                  </a:txBody>
                  <a:tcPr marL="6350" marR="6350" marT="6350" marB="0" anchor="b">
                    <a:lnL>
                      <a:noFill/>
                    </a:lnL>
                    <a:lnR>
                      <a:noFill/>
                    </a:lnR>
                    <a:lnT>
                      <a:noFill/>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672.7</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602340939"/>
                  </a:ext>
                </a:extLst>
              </a:tr>
              <a:tr h="184150">
                <a:tc>
                  <a:txBody>
                    <a:bodyPr/>
                    <a:lstStyle/>
                    <a:p>
                      <a:pPr algn="l" fontAlgn="b"/>
                      <a:r>
                        <a:rPr lang="it-IT" sz="1100" b="0" i="0" u="none" strike="noStrike">
                          <a:solidFill>
                            <a:srgbClr val="000000"/>
                          </a:solidFill>
                          <a:effectLst/>
                          <a:latin typeface="Calibri" panose="020F0502020204030204" pitchFamily="34" charset="0"/>
                        </a:rPr>
                        <a:t>Trade receivables</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677.3</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521.2</a:t>
                      </a:r>
                    </a:p>
                  </a:txBody>
                  <a:tcPr marL="6350" marR="6350" marT="6350" marB="0" anchor="b">
                    <a:lnL>
                      <a:noFill/>
                    </a:lnL>
                    <a:lnR>
                      <a:noFill/>
                    </a:lnR>
                    <a:lnT>
                      <a:noFill/>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701.1</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561829730"/>
                  </a:ext>
                </a:extLst>
              </a:tr>
              <a:tr h="184150">
                <a:tc>
                  <a:txBody>
                    <a:bodyPr/>
                    <a:lstStyle/>
                    <a:p>
                      <a:pPr algn="l" fontAlgn="b"/>
                      <a:r>
                        <a:rPr lang="it-IT" sz="1100" b="0" i="0" u="none" strike="noStrike">
                          <a:solidFill>
                            <a:srgbClr val="000000"/>
                          </a:solidFill>
                          <a:effectLst/>
                          <a:latin typeface="Calibri" panose="020F0502020204030204" pitchFamily="34" charset="0"/>
                        </a:rPr>
                        <a:t>Trade payables</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770.6</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982.3</a:t>
                      </a:r>
                    </a:p>
                  </a:txBody>
                  <a:tcPr marL="6350" marR="6350" marT="6350" marB="0" anchor="b">
                    <a:lnL>
                      <a:noFill/>
                    </a:lnL>
                    <a:lnR>
                      <a:noFill/>
                    </a:lnR>
                    <a:lnT>
                      <a:noFill/>
                    </a:lnT>
                    <a:lnB>
                      <a:noFill/>
                    </a:lnB>
                    <a:solidFill>
                      <a:srgbClr val="FFFFFF"/>
                    </a:solidFill>
                  </a:tcPr>
                </a:tc>
                <a:tc>
                  <a:txBody>
                    <a:bodyPr/>
                    <a:lstStyle/>
                    <a:p>
                      <a:pPr algn="l" fontAlgn="b"/>
                      <a:r>
                        <a:rPr lang="it-IT"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r" fontAlgn="b"/>
                      <a:r>
                        <a:rPr lang="it-IT" sz="1100" b="0" i="0" u="none" strike="noStrike" dirty="0">
                          <a:solidFill>
                            <a:srgbClr val="000000"/>
                          </a:solidFill>
                          <a:effectLst/>
                          <a:latin typeface="Calibri" panose="020F0502020204030204" pitchFamily="34" charset="0"/>
                        </a:rPr>
                        <a:t>1,112.2</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822266755"/>
                  </a:ext>
                </a:extLst>
              </a:tr>
              <a:tr h="184150">
                <a:tc>
                  <a:txBody>
                    <a:bodyPr/>
                    <a:lstStyle/>
                    <a:p>
                      <a:pPr algn="l" fontAlgn="b"/>
                      <a:r>
                        <a:rPr lang="it-IT" sz="1100" b="1" i="0" u="none" strike="noStrike">
                          <a:solidFill>
                            <a:srgbClr val="000000"/>
                          </a:solidFill>
                          <a:effectLst/>
                          <a:latin typeface="Calibri" panose="020F0502020204030204" pitchFamily="34" charset="0"/>
                        </a:rPr>
                        <a:t>Operating Net Working Capital</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504.5</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257.7</a:t>
                      </a:r>
                    </a:p>
                  </a:txBody>
                  <a:tcPr marL="6350" marR="6350" marT="6350" marB="0" anchor="b">
                    <a:lnL>
                      <a:noFill/>
                    </a:lnL>
                    <a:lnR>
                      <a:noFill/>
                    </a:lnR>
                    <a:lnT>
                      <a:noFill/>
                    </a:lnT>
                    <a:lnB>
                      <a:noFill/>
                    </a:lnB>
                    <a:solidFill>
                      <a:srgbClr val="FFFFFF"/>
                    </a:solidFill>
                  </a:tcPr>
                </a:tc>
                <a:tc>
                  <a:txBody>
                    <a:bodyPr/>
                    <a:lstStyle/>
                    <a:p>
                      <a:pPr algn="l" fontAlgn="b"/>
                      <a:r>
                        <a:rPr lang="it-IT" sz="1100" b="1"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FFFFFF"/>
                    </a:solidFill>
                  </a:tcPr>
                </a:tc>
                <a:tc>
                  <a:txBody>
                    <a:bodyPr/>
                    <a:lstStyle/>
                    <a:p>
                      <a:pPr algn="r" fontAlgn="b"/>
                      <a:r>
                        <a:rPr lang="it-IT" sz="1100" b="1" i="0" u="none" strike="noStrike" dirty="0">
                          <a:solidFill>
                            <a:srgbClr val="000000"/>
                          </a:solidFill>
                          <a:effectLst/>
                          <a:latin typeface="Calibri" panose="020F0502020204030204" pitchFamily="34" charset="0"/>
                        </a:rPr>
                        <a:t>261.6</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3024938909"/>
                  </a:ext>
                </a:extLst>
              </a:tr>
            </a:tbl>
          </a:graphicData>
        </a:graphic>
      </p:graphicFrame>
      <p:sp>
        <p:nvSpPr>
          <p:cNvPr id="13" name="CasellaDiTesto 12">
            <a:extLst>
              <a:ext uri="{FF2B5EF4-FFF2-40B4-BE49-F238E27FC236}">
                <a16:creationId xmlns:a16="http://schemas.microsoft.com/office/drawing/2014/main" id="{6D687A08-1BD9-5D5E-F37D-55E3C5699E5A}"/>
              </a:ext>
            </a:extLst>
          </p:cNvPr>
          <p:cNvSpPr txBox="1"/>
          <p:nvPr/>
        </p:nvSpPr>
        <p:spPr>
          <a:xfrm>
            <a:off x="6052549" y="4187247"/>
            <a:ext cx="5651483" cy="1708160"/>
          </a:xfrm>
          <a:prstGeom prst="rect">
            <a:avLst/>
          </a:prstGeom>
          <a:noFill/>
        </p:spPr>
        <p:txBody>
          <a:bodyPr wrap="square">
            <a:spAutoFit/>
          </a:bodyPr>
          <a:lstStyle/>
          <a:p>
            <a:pPr marL="0" marR="0" lvl="0" indent="0" algn="just" defTabSz="914400" rtl="0" eaLnBrk="1" fontAlgn="auto" latinLnBrk="0" hangingPunct="1">
              <a:lnSpc>
                <a:spcPts val="12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key area of attention remains the Working Capital.</a:t>
            </a:r>
          </a:p>
          <a:p>
            <a:pPr marL="0" marR="0" lvl="0" indent="0" algn="just" defTabSz="914400" rtl="0" eaLnBrk="1" fontAlgn="auto" latinLnBrk="0" hangingPunct="1">
              <a:lnSpc>
                <a:spcPts val="1200"/>
              </a:lnSpc>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Group continues on the path of marked improvement in Working Capital and expects a </a:t>
            </a: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substantial reduction in Net Debt by the end of the year. </a:t>
            </a:r>
          </a:p>
          <a:p>
            <a:pPr marL="0" marR="0" lvl="0" indent="0" algn="just" defTabSz="914400" rtl="0" eaLnBrk="1" fontAlgn="auto" latinLnBrk="0" hangingPunct="1">
              <a:lnSpc>
                <a:spcPts val="1200"/>
              </a:lnSpc>
              <a:spcBef>
                <a:spcPts val="0"/>
              </a:spcBef>
              <a:spcAft>
                <a:spcPts val="120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inventory reduction process that began in the fourth quarter of 2022 continued in the first quarter2023</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just" defTabSz="914400" rtl="0" eaLnBrk="1" fontAlgn="auto" latinLnBrk="0" hangingPunct="1">
              <a:lnSpc>
                <a:spcPts val="1200"/>
              </a:lnSpc>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Group is working to ensure almost stable payments to suppliers and to better manage customer payments as a result of the move towards the business reseller segment, whose receivables are not usually covered by factoring programs.</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4" name="Tabella 13">
            <a:extLst>
              <a:ext uri="{FF2B5EF4-FFF2-40B4-BE49-F238E27FC236}">
                <a16:creationId xmlns:a16="http://schemas.microsoft.com/office/drawing/2014/main" id="{68B4334D-B18F-A9B8-A520-A948251A1418}"/>
              </a:ext>
            </a:extLst>
          </p:cNvPr>
          <p:cNvGraphicFramePr>
            <a:graphicFrameLocks noGrp="1"/>
          </p:cNvGraphicFramePr>
          <p:nvPr/>
        </p:nvGraphicFramePr>
        <p:xfrm>
          <a:off x="356007" y="1321967"/>
          <a:ext cx="4939412" cy="4573440"/>
        </p:xfrm>
        <a:graphic>
          <a:graphicData uri="http://schemas.openxmlformats.org/drawingml/2006/table">
            <a:tbl>
              <a:tblPr/>
              <a:tblGrid>
                <a:gridCol w="1993891">
                  <a:extLst>
                    <a:ext uri="{9D8B030D-6E8A-4147-A177-3AD203B41FA5}">
                      <a16:colId xmlns:a16="http://schemas.microsoft.com/office/drawing/2014/main" val="67285706"/>
                    </a:ext>
                  </a:extLst>
                </a:gridCol>
                <a:gridCol w="951630">
                  <a:extLst>
                    <a:ext uri="{9D8B030D-6E8A-4147-A177-3AD203B41FA5}">
                      <a16:colId xmlns:a16="http://schemas.microsoft.com/office/drawing/2014/main" val="869181272"/>
                    </a:ext>
                  </a:extLst>
                </a:gridCol>
                <a:gridCol w="951630">
                  <a:extLst>
                    <a:ext uri="{9D8B030D-6E8A-4147-A177-3AD203B41FA5}">
                      <a16:colId xmlns:a16="http://schemas.microsoft.com/office/drawing/2014/main" val="558631537"/>
                    </a:ext>
                  </a:extLst>
                </a:gridCol>
                <a:gridCol w="90631">
                  <a:extLst>
                    <a:ext uri="{9D8B030D-6E8A-4147-A177-3AD203B41FA5}">
                      <a16:colId xmlns:a16="http://schemas.microsoft.com/office/drawing/2014/main" val="1344966501"/>
                    </a:ext>
                  </a:extLst>
                </a:gridCol>
                <a:gridCol w="951630">
                  <a:extLst>
                    <a:ext uri="{9D8B030D-6E8A-4147-A177-3AD203B41FA5}">
                      <a16:colId xmlns:a16="http://schemas.microsoft.com/office/drawing/2014/main" val="127022582"/>
                    </a:ext>
                  </a:extLst>
                </a:gridCol>
              </a:tblGrid>
              <a:tr h="170815">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91770690"/>
                  </a:ext>
                </a:extLst>
              </a:tr>
              <a:tr h="159795">
                <a:tc>
                  <a:txBody>
                    <a:bodyPr/>
                    <a:lstStyle/>
                    <a:p>
                      <a:pPr algn="l" fontAlgn="b"/>
                      <a:r>
                        <a:rPr lang="it-IT" sz="900" b="1" i="0" u="none" strike="noStrike">
                          <a:solidFill>
                            <a:srgbClr val="000000"/>
                          </a:solidFill>
                          <a:effectLst/>
                          <a:latin typeface="Calibri" panose="020F0502020204030204" pitchFamily="34" charset="0"/>
                        </a:rPr>
                        <a:t>(M/€)</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31/03/2023</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31/03/2022</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31/12/2022</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1221203658"/>
                  </a:ext>
                </a:extLst>
              </a:tr>
              <a:tr h="165305">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2459863"/>
                  </a:ext>
                </a:extLst>
              </a:tr>
              <a:tr h="165305">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47296777"/>
                  </a:ext>
                </a:extLst>
              </a:tr>
              <a:tr h="159795">
                <a:tc>
                  <a:txBody>
                    <a:bodyPr/>
                    <a:lstStyle/>
                    <a:p>
                      <a:pPr algn="l" fontAlgn="b"/>
                      <a:r>
                        <a:rPr lang="it-IT" sz="900" b="0" i="0" u="none" strike="noStrike">
                          <a:solidFill>
                            <a:srgbClr val="000000"/>
                          </a:solidFill>
                          <a:effectLst/>
                          <a:latin typeface="Calibri" panose="020F0502020204030204" pitchFamily="34" charset="0"/>
                        </a:rPr>
                        <a:t>Fixed Assets</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154.1</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139.9</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151.6</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76020541"/>
                  </a:ext>
                </a:extLst>
              </a:tr>
              <a:tr h="159795">
                <a:tc>
                  <a:txBody>
                    <a:bodyPr/>
                    <a:lstStyle/>
                    <a:p>
                      <a:pPr algn="l" fontAlgn="b"/>
                      <a:r>
                        <a:rPr lang="it-IT" sz="900" b="0" i="0" u="none" strike="noStrike">
                          <a:solidFill>
                            <a:srgbClr val="000000"/>
                          </a:solidFill>
                          <a:effectLst/>
                          <a:latin typeface="Calibri" panose="020F0502020204030204" pitchFamily="34" charset="0"/>
                        </a:rPr>
                        <a:t>Operating Net Working Capital</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504.5</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257.7</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261.6</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257657651"/>
                  </a:ext>
                </a:extLst>
              </a:tr>
              <a:tr h="159795">
                <a:tc>
                  <a:txBody>
                    <a:bodyPr/>
                    <a:lstStyle/>
                    <a:p>
                      <a:pPr algn="l" fontAlgn="b"/>
                      <a:r>
                        <a:rPr lang="it-IT" sz="900" b="0" i="0" u="none" strike="noStrike">
                          <a:solidFill>
                            <a:srgbClr val="000000"/>
                          </a:solidFill>
                          <a:effectLst/>
                          <a:latin typeface="Calibri" panose="020F0502020204030204" pitchFamily="34" charset="0"/>
                        </a:rPr>
                        <a:t>Other current asset (liabilities)</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10.7</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5.7</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(3.2)</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276023946"/>
                  </a:ext>
                </a:extLst>
              </a:tr>
              <a:tr h="159795">
                <a:tc>
                  <a:txBody>
                    <a:bodyPr/>
                    <a:lstStyle/>
                    <a:p>
                      <a:pPr algn="l" fontAlgn="b"/>
                      <a:r>
                        <a:rPr lang="it-IT" sz="900" b="0" i="0" u="none" strike="noStrike">
                          <a:solidFill>
                            <a:srgbClr val="000000"/>
                          </a:solidFill>
                          <a:effectLst/>
                          <a:latin typeface="Calibri" panose="020F0502020204030204" pitchFamily="34" charset="0"/>
                        </a:rPr>
                        <a:t>Other non-current asset (liabilities)</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(25.0)</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(23.2)</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(24.6)</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188253248"/>
                  </a:ext>
                </a:extLst>
              </a:tr>
              <a:tr h="159795">
                <a:tc>
                  <a:txBody>
                    <a:bodyPr/>
                    <a:lstStyle/>
                    <a:p>
                      <a:pPr algn="l" fontAlgn="b"/>
                      <a:r>
                        <a:rPr lang="en-US" sz="900" b="1" i="0" u="none" strike="noStrike">
                          <a:solidFill>
                            <a:srgbClr val="000000"/>
                          </a:solidFill>
                          <a:effectLst/>
                          <a:latin typeface="Calibri" panose="020F0502020204030204" pitchFamily="34" charset="0"/>
                        </a:rPr>
                        <a:t>Net Invested Capital </a:t>
                      </a:r>
                      <a:r>
                        <a:rPr lang="en-US" sz="900" b="0" i="1" u="none" strike="noStrike">
                          <a:solidFill>
                            <a:srgbClr val="000000"/>
                          </a:solidFill>
                          <a:effectLst/>
                          <a:latin typeface="Calibri" panose="020F0502020204030204" pitchFamily="34" charset="0"/>
                        </a:rPr>
                        <a:t>[pre IFRS16]</a:t>
                      </a:r>
                      <a:endParaRPr lang="en-US" sz="900" b="1"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644.4</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380.2</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385.4</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510980012"/>
                  </a:ext>
                </a:extLst>
              </a:tr>
              <a:tr h="159795">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1329397238"/>
                  </a:ext>
                </a:extLst>
              </a:tr>
              <a:tr h="159795">
                <a:tc>
                  <a:txBody>
                    <a:bodyPr/>
                    <a:lstStyle/>
                    <a:p>
                      <a:pPr algn="l" fontAlgn="b"/>
                      <a:r>
                        <a:rPr lang="it-IT" sz="900" b="0" i="0" u="none" strike="noStrike">
                          <a:solidFill>
                            <a:srgbClr val="000000"/>
                          </a:solidFill>
                          <a:effectLst/>
                          <a:latin typeface="Calibri" panose="020F0502020204030204" pitchFamily="34" charset="0"/>
                        </a:rPr>
                        <a:t>RoU Assets </a:t>
                      </a:r>
                      <a:r>
                        <a:rPr lang="it-IT" sz="900" b="0" i="1" u="none" strike="noStrike">
                          <a:solidFill>
                            <a:srgbClr val="000000"/>
                          </a:solidFill>
                          <a:effectLst/>
                          <a:latin typeface="Calibri" panose="020F0502020204030204" pitchFamily="34" charset="0"/>
                        </a:rPr>
                        <a:t>[IFRS16</a:t>
                      </a:r>
                      <a:r>
                        <a:rPr lang="it-IT" sz="900" b="0" i="1" u="none" strike="noStrike">
                          <a:solidFill>
                            <a:srgbClr val="000000"/>
                          </a:solidFill>
                          <a:effectLst/>
                          <a:latin typeface="Abadi" panose="020B0604020104020204" pitchFamily="34" charset="0"/>
                        </a:rPr>
                        <a:t>]</a:t>
                      </a:r>
                      <a:endParaRPr lang="it-IT" sz="900" b="0"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tcPr>
                </a:tc>
                <a:tc>
                  <a:txBody>
                    <a:bodyPr/>
                    <a:lstStyle/>
                    <a:p>
                      <a:pPr algn="r" fontAlgn="b"/>
                      <a:r>
                        <a:rPr lang="it-IT" sz="900" b="0" i="0" u="none" strike="noStrike">
                          <a:solidFill>
                            <a:srgbClr val="000000"/>
                          </a:solidFill>
                          <a:effectLst/>
                          <a:latin typeface="Calibri" panose="020F0502020204030204" pitchFamily="34" charset="0"/>
                        </a:rPr>
                        <a:t>109.6</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105.8</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106.9</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475010093"/>
                  </a:ext>
                </a:extLst>
              </a:tr>
              <a:tr h="159795">
                <a:tc>
                  <a:txBody>
                    <a:bodyPr/>
                    <a:lstStyle/>
                    <a:p>
                      <a:pPr algn="l" fontAlgn="b"/>
                      <a:r>
                        <a:rPr lang="it-IT" sz="900" b="1" i="0" u="none" strike="noStrike">
                          <a:solidFill>
                            <a:srgbClr val="000000"/>
                          </a:solidFill>
                          <a:effectLst/>
                          <a:latin typeface="Calibri" panose="020F0502020204030204" pitchFamily="34" charset="0"/>
                        </a:rPr>
                        <a:t>Net Invested Capital</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754.0</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485.9</a:t>
                      </a:r>
                    </a:p>
                  </a:txBody>
                  <a:tcPr marL="5243" marR="5243" marT="5243" marB="0" anchor="b">
                    <a:lnL>
                      <a:noFill/>
                    </a:lnL>
                    <a:lnR>
                      <a:noFill/>
                    </a:lnR>
                    <a:lnT>
                      <a:noFill/>
                    </a:lnT>
                    <a:lnB>
                      <a:noFill/>
                    </a:lnB>
                    <a:solidFill>
                      <a:srgbClr val="FFFFFF"/>
                    </a:solidFill>
                  </a:tcPr>
                </a:tc>
                <a:tc>
                  <a:txBody>
                    <a:bodyPr/>
                    <a:lstStyle/>
                    <a:p>
                      <a:pPr algn="l" fontAlgn="b"/>
                      <a:r>
                        <a:rPr lang="it-IT" sz="900" b="0" i="1"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492.3</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921440176"/>
                  </a:ext>
                </a:extLst>
              </a:tr>
              <a:tr h="159795">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830798664"/>
                  </a:ext>
                </a:extLst>
              </a:tr>
              <a:tr h="159795">
                <a:tc>
                  <a:txBody>
                    <a:bodyPr/>
                    <a:lstStyle/>
                    <a:p>
                      <a:pPr algn="l" fontAlgn="b"/>
                      <a:r>
                        <a:rPr lang="it-IT" sz="900" b="0" i="0" u="none" strike="noStrike">
                          <a:solidFill>
                            <a:srgbClr val="000000"/>
                          </a:solidFill>
                          <a:effectLst/>
                          <a:latin typeface="Calibri" panose="020F0502020204030204" pitchFamily="34" charset="0"/>
                        </a:rPr>
                        <a:t>Cash</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(74.2)</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(188.8)</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(172.2)</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355446660"/>
                  </a:ext>
                </a:extLst>
              </a:tr>
              <a:tr h="159795">
                <a:tc>
                  <a:txBody>
                    <a:bodyPr/>
                    <a:lstStyle/>
                    <a:p>
                      <a:pPr algn="l" fontAlgn="b"/>
                      <a:r>
                        <a:rPr lang="it-IT" sz="900" b="0" i="0" u="none" strike="noStrike">
                          <a:solidFill>
                            <a:srgbClr val="000000"/>
                          </a:solidFill>
                          <a:effectLst/>
                          <a:latin typeface="Calibri" panose="020F0502020204030204" pitchFamily="34" charset="0"/>
                        </a:rPr>
                        <a:t>Short-term debt</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197.8</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44.5</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37.1</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217477780"/>
                  </a:ext>
                </a:extLst>
              </a:tr>
              <a:tr h="181835">
                <a:tc>
                  <a:txBody>
                    <a:bodyPr/>
                    <a:lstStyle/>
                    <a:p>
                      <a:pPr algn="l" fontAlgn="b"/>
                      <a:r>
                        <a:rPr lang="it-IT" sz="900" b="0" i="0" u="none" strike="noStrike">
                          <a:solidFill>
                            <a:srgbClr val="000000"/>
                          </a:solidFill>
                          <a:effectLst/>
                          <a:latin typeface="Calibri" panose="020F0502020204030204" pitchFamily="34" charset="0"/>
                        </a:rPr>
                        <a:t>Medium/long-term debt</a:t>
                      </a:r>
                      <a:r>
                        <a:rPr lang="it-IT" sz="900" b="0" i="0" u="none" strike="noStrike" baseline="30000">
                          <a:solidFill>
                            <a:srgbClr val="000000"/>
                          </a:solidFill>
                          <a:effectLst/>
                          <a:latin typeface="Calibri" panose="020F0502020204030204" pitchFamily="34" charset="0"/>
                        </a:rPr>
                        <a:t>(1)</a:t>
                      </a:r>
                      <a:endParaRPr lang="it-IT" sz="900" b="0"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112.2</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136.5</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119.2</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447414295"/>
                  </a:ext>
                </a:extLst>
              </a:tr>
              <a:tr h="159795">
                <a:tc>
                  <a:txBody>
                    <a:bodyPr/>
                    <a:lstStyle/>
                    <a:p>
                      <a:pPr algn="l" fontAlgn="b"/>
                      <a:r>
                        <a:rPr lang="it-IT" sz="900" b="0" i="0" u="none" strike="noStrike">
                          <a:solidFill>
                            <a:srgbClr val="000000"/>
                          </a:solidFill>
                          <a:effectLst/>
                          <a:latin typeface="Calibri" panose="020F0502020204030204" pitchFamily="34" charset="0"/>
                        </a:rPr>
                        <a:t>Financial assets</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(10.4)</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(13.5)</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(13.5)</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956363687"/>
                  </a:ext>
                </a:extLst>
              </a:tr>
              <a:tr h="159795">
                <a:tc>
                  <a:txBody>
                    <a:bodyPr/>
                    <a:lstStyle/>
                    <a:p>
                      <a:pPr algn="l" fontAlgn="b"/>
                      <a:r>
                        <a:rPr lang="en-US" sz="900" b="1" i="0" u="none" strike="noStrike">
                          <a:solidFill>
                            <a:srgbClr val="000000"/>
                          </a:solidFill>
                          <a:effectLst/>
                          <a:latin typeface="Calibri" panose="020F0502020204030204" pitchFamily="34" charset="0"/>
                        </a:rPr>
                        <a:t>Net financial debt </a:t>
                      </a:r>
                      <a:r>
                        <a:rPr lang="en-US" sz="900" b="0" i="1" u="none" strike="noStrike">
                          <a:solidFill>
                            <a:srgbClr val="000000"/>
                          </a:solidFill>
                          <a:effectLst/>
                          <a:latin typeface="Calibri" panose="020F0502020204030204" pitchFamily="34" charset="0"/>
                        </a:rPr>
                        <a:t>[pre IFRS16]</a:t>
                      </a:r>
                      <a:endParaRPr lang="en-US" sz="900" b="1"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225.4</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(21.3)</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(29.4)</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513367712"/>
                  </a:ext>
                </a:extLst>
              </a:tr>
              <a:tr h="159795">
                <a:tc>
                  <a:txBody>
                    <a:bodyPr/>
                    <a:lstStyle/>
                    <a:p>
                      <a:pPr algn="l" fontAlgn="b"/>
                      <a:r>
                        <a:rPr lang="it-IT" sz="900" b="1" i="0" u="none" strike="noStrike">
                          <a:solidFill>
                            <a:srgbClr val="000000"/>
                          </a:solidFill>
                          <a:effectLst/>
                          <a:latin typeface="Calibri" panose="020F0502020204030204" pitchFamily="34" charset="0"/>
                        </a:rPr>
                        <a:t>Net Equity </a:t>
                      </a:r>
                      <a:r>
                        <a:rPr lang="it-IT" sz="900" b="0" i="1" u="none" strike="noStrike">
                          <a:solidFill>
                            <a:srgbClr val="000000"/>
                          </a:solidFill>
                          <a:effectLst/>
                          <a:latin typeface="Calibri" panose="020F0502020204030204" pitchFamily="34" charset="0"/>
                        </a:rPr>
                        <a:t>[pre IFRS16]</a:t>
                      </a:r>
                      <a:endParaRPr lang="it-IT" sz="900" b="1"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419.0</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401.5</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414.7</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674906776"/>
                  </a:ext>
                </a:extLst>
              </a:tr>
              <a:tr h="159795">
                <a:tc>
                  <a:txBody>
                    <a:bodyPr/>
                    <a:lstStyle/>
                    <a:p>
                      <a:pPr algn="l" fontAlgn="b"/>
                      <a:r>
                        <a:rPr lang="it-IT" sz="900" b="1" i="0" u="none" strike="noStrike">
                          <a:solidFill>
                            <a:srgbClr val="000000"/>
                          </a:solidFill>
                          <a:effectLst/>
                          <a:latin typeface="Calibri" panose="020F0502020204030204" pitchFamily="34" charset="0"/>
                        </a:rPr>
                        <a:t>Funding sources </a:t>
                      </a:r>
                      <a:r>
                        <a:rPr lang="it-IT" sz="900" b="0" i="1" u="none" strike="noStrike">
                          <a:solidFill>
                            <a:srgbClr val="000000"/>
                          </a:solidFill>
                          <a:effectLst/>
                          <a:latin typeface="Calibri" panose="020F0502020204030204" pitchFamily="34" charset="0"/>
                        </a:rPr>
                        <a:t>[pre IFRS16]</a:t>
                      </a:r>
                      <a:endParaRPr lang="it-IT" sz="900" b="1"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644.4</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380.2</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385.4</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341726786"/>
                  </a:ext>
                </a:extLst>
              </a:tr>
              <a:tr h="159795">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2596603959"/>
                  </a:ext>
                </a:extLst>
              </a:tr>
              <a:tr h="159795">
                <a:tc>
                  <a:txBody>
                    <a:bodyPr/>
                    <a:lstStyle/>
                    <a:p>
                      <a:pPr algn="l" fontAlgn="b"/>
                      <a:r>
                        <a:rPr lang="it-IT" sz="900" b="0" i="0" u="none" strike="noStrike">
                          <a:solidFill>
                            <a:srgbClr val="000000"/>
                          </a:solidFill>
                          <a:effectLst/>
                          <a:latin typeface="Calibri" panose="020F0502020204030204" pitchFamily="34" charset="0"/>
                        </a:rPr>
                        <a:t>Lease liabilities </a:t>
                      </a:r>
                      <a:r>
                        <a:rPr lang="it-IT" sz="900" b="0" i="1" u="none" strike="noStrike">
                          <a:solidFill>
                            <a:srgbClr val="000000"/>
                          </a:solidFill>
                          <a:effectLst/>
                          <a:latin typeface="Calibri" panose="020F0502020204030204" pitchFamily="34" charset="0"/>
                        </a:rPr>
                        <a:t>[IFRS16]</a:t>
                      </a:r>
                      <a:endParaRPr lang="it-IT" sz="900" b="0" i="0" u="none" strike="noStrike">
                        <a:solidFill>
                          <a:srgbClr val="000000"/>
                        </a:solidFill>
                        <a:effectLst/>
                        <a:latin typeface="Calibri" panose="020F0502020204030204" pitchFamily="34" charset="0"/>
                      </a:endParaRP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115.7</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110.6</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0" i="0" u="none" strike="noStrike">
                          <a:solidFill>
                            <a:srgbClr val="000000"/>
                          </a:solidFill>
                          <a:effectLst/>
                          <a:latin typeface="Calibri" panose="020F0502020204030204" pitchFamily="34" charset="0"/>
                        </a:rPr>
                        <a:t>112.4</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207636744"/>
                  </a:ext>
                </a:extLst>
              </a:tr>
              <a:tr h="165305">
                <a:tc>
                  <a:txBody>
                    <a:bodyPr/>
                    <a:lstStyle/>
                    <a:p>
                      <a:pPr algn="l" fontAlgn="b"/>
                      <a:r>
                        <a:rPr lang="it-IT" sz="900" b="1" i="0" u="none" strike="noStrike">
                          <a:solidFill>
                            <a:srgbClr val="000000"/>
                          </a:solidFill>
                          <a:effectLst/>
                          <a:latin typeface="Calibri" panose="020F0502020204030204" pitchFamily="34" charset="0"/>
                        </a:rPr>
                        <a:t>Net financial debt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341.0</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89.2</a:t>
                      </a:r>
                    </a:p>
                  </a:txBody>
                  <a:tcPr marL="5243" marR="5243" marT="5243" marB="0" anchor="b">
                    <a:lnL>
                      <a:noFill/>
                    </a:lnL>
                    <a:lnR>
                      <a:noFill/>
                    </a:lnR>
                    <a:lnT>
                      <a:noFill/>
                    </a:lnT>
                    <a:lnB>
                      <a:noFill/>
                    </a:lnB>
                    <a:solidFill>
                      <a:srgbClr val="FFFFFF"/>
                    </a:solidFill>
                  </a:tcPr>
                </a:tc>
                <a:tc>
                  <a:txBody>
                    <a:bodyPr/>
                    <a:lstStyle/>
                    <a:p>
                      <a:pPr algn="l" fontAlgn="b"/>
                      <a:r>
                        <a:rPr lang="it-IT" sz="900" b="0" i="1"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83.0</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80468994"/>
                  </a:ext>
                </a:extLst>
              </a:tr>
              <a:tr h="165305">
                <a:tc>
                  <a:txBody>
                    <a:bodyPr/>
                    <a:lstStyle/>
                    <a:p>
                      <a:pPr algn="l" fontAlgn="b"/>
                      <a:r>
                        <a:rPr lang="it-IT" sz="900" b="1" i="0" u="none" strike="noStrike">
                          <a:solidFill>
                            <a:srgbClr val="000000"/>
                          </a:solidFill>
                          <a:effectLst/>
                          <a:latin typeface="Calibri" panose="020F0502020204030204" pitchFamily="34" charset="0"/>
                        </a:rPr>
                        <a:t>Net Equity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412.9</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396.7</a:t>
                      </a:r>
                    </a:p>
                  </a:txBody>
                  <a:tcPr marL="5243" marR="5243" marT="5243" marB="0" anchor="b">
                    <a:lnL>
                      <a:noFill/>
                    </a:lnL>
                    <a:lnR>
                      <a:noFill/>
                    </a:lnR>
                    <a:lnT>
                      <a:noFill/>
                    </a:lnT>
                    <a:lnB>
                      <a:noFill/>
                    </a:lnB>
                    <a:solidFill>
                      <a:srgbClr val="FFFFFF"/>
                    </a:solidFill>
                  </a:tcPr>
                </a:tc>
                <a:tc>
                  <a:txBody>
                    <a:bodyPr/>
                    <a:lstStyle/>
                    <a:p>
                      <a:pPr algn="l" fontAlgn="b"/>
                      <a:r>
                        <a:rPr lang="it-IT" sz="900" b="0" i="1"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409.2</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185630268"/>
                  </a:ext>
                </a:extLst>
              </a:tr>
              <a:tr h="159795">
                <a:tc>
                  <a:txBody>
                    <a:bodyPr/>
                    <a:lstStyle/>
                    <a:p>
                      <a:pPr algn="l" fontAlgn="b"/>
                      <a:r>
                        <a:rPr lang="it-IT" sz="900" b="1" i="0" u="none" strike="noStrike">
                          <a:solidFill>
                            <a:srgbClr val="000000"/>
                          </a:solidFill>
                          <a:effectLst/>
                          <a:latin typeface="Calibri" panose="020F0502020204030204" pitchFamily="34" charset="0"/>
                        </a:rPr>
                        <a:t>Funding sources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754.0</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485.9</a:t>
                      </a:r>
                    </a:p>
                  </a:txBody>
                  <a:tcPr marL="5243" marR="5243" marT="5243" marB="0" anchor="b">
                    <a:lnL>
                      <a:noFill/>
                    </a:lnL>
                    <a:lnR>
                      <a:noFill/>
                    </a:lnR>
                    <a:lnT>
                      <a:noFill/>
                    </a:lnT>
                    <a:lnB>
                      <a:noFill/>
                    </a:lnB>
                    <a:solidFill>
                      <a:srgbClr val="FFFFFF"/>
                    </a:solidFill>
                  </a:tcPr>
                </a:tc>
                <a:tc>
                  <a:txBody>
                    <a:bodyPr/>
                    <a:lstStyle/>
                    <a:p>
                      <a:pPr algn="l" fontAlgn="b"/>
                      <a:r>
                        <a:rPr lang="it-IT" sz="900" b="0" i="1"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r" fontAlgn="b"/>
                      <a:r>
                        <a:rPr lang="it-IT" sz="900" b="1" i="0" u="none" strike="noStrike">
                          <a:solidFill>
                            <a:srgbClr val="000000"/>
                          </a:solidFill>
                          <a:effectLst/>
                          <a:latin typeface="Calibri" panose="020F0502020204030204" pitchFamily="34" charset="0"/>
                        </a:rPr>
                        <a:t>492.3</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805532819"/>
                  </a:ext>
                </a:extLst>
              </a:tr>
              <a:tr h="159795">
                <a:tc>
                  <a:txBody>
                    <a:bodyPr/>
                    <a:lstStyle/>
                    <a:p>
                      <a:pPr algn="l" fontAlgn="b"/>
                      <a:r>
                        <a:rPr lang="it-IT" sz="900" b="1"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986301793"/>
                  </a:ext>
                </a:extLst>
              </a:tr>
              <a:tr h="181835">
                <a:tc gridSpan="2">
                  <a:txBody>
                    <a:bodyPr/>
                    <a:lstStyle/>
                    <a:p>
                      <a:pPr algn="l" fontAlgn="b"/>
                      <a:r>
                        <a:rPr lang="en-US" sz="900" b="0" i="0" u="none" strike="noStrike" baseline="30000" dirty="0">
                          <a:solidFill>
                            <a:srgbClr val="000000"/>
                          </a:solidFill>
                          <a:effectLst/>
                          <a:latin typeface="Calibri" panose="020F0502020204030204" pitchFamily="34" charset="0"/>
                        </a:rPr>
                        <a:t>(1)</a:t>
                      </a:r>
                      <a:r>
                        <a:rPr lang="en-US" sz="900" b="0" i="0" u="none" strike="noStrike" dirty="0">
                          <a:solidFill>
                            <a:srgbClr val="000000"/>
                          </a:solidFill>
                          <a:effectLst/>
                          <a:latin typeface="Calibri" panose="020F0502020204030204" pitchFamily="34" charset="0"/>
                        </a:rPr>
                        <a:t> Including the amount due within 1 year</a:t>
                      </a:r>
                    </a:p>
                  </a:txBody>
                  <a:tcPr marL="5243" marR="5243" marT="5243" marB="0" anchor="b">
                    <a:lnL>
                      <a:noFill/>
                    </a:lnL>
                    <a:lnR>
                      <a:noFill/>
                    </a:lnR>
                    <a:lnT>
                      <a:noFill/>
                    </a:lnT>
                    <a:lnB>
                      <a:noFill/>
                    </a:lnB>
                    <a:solidFill>
                      <a:srgbClr val="FFFFFF"/>
                    </a:solidFill>
                  </a:tcPr>
                </a:tc>
                <a:tc hMerge="1">
                  <a:txBody>
                    <a:bodyPr/>
                    <a:lstStyle/>
                    <a:p>
                      <a:endParaRPr lang="it-IT"/>
                    </a:p>
                  </a:txBody>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1656689631"/>
                  </a:ext>
                </a:extLst>
              </a:tr>
              <a:tr h="181835">
                <a:tc>
                  <a:txBody>
                    <a:bodyPr/>
                    <a:lstStyle/>
                    <a:p>
                      <a:pPr algn="l" fontAlgn="b"/>
                      <a:r>
                        <a:rPr lang="en-US" sz="900" b="0" i="0" u="none" strike="noStrike" baseline="30000">
                          <a:solidFill>
                            <a:srgbClr val="000000"/>
                          </a:solidFill>
                          <a:effectLst/>
                          <a:latin typeface="Calibri" panose="020F0502020204030204" pitchFamily="34" charset="0"/>
                        </a:rPr>
                        <a:t>(2) </a:t>
                      </a:r>
                      <a:r>
                        <a:rPr lang="en-US" sz="900" b="0" i="0" u="none" strike="noStrike">
                          <a:solidFill>
                            <a:srgbClr val="000000"/>
                          </a:solidFill>
                          <a:effectLst/>
                          <a:latin typeface="Calibri" panose="020F0502020204030204" pitchFamily="34" charset="0"/>
                        </a:rPr>
                        <a:t>Net financial debt pre IFRS 16</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tc>
                  <a:txBody>
                    <a:bodyPr/>
                    <a:lstStyle/>
                    <a:p>
                      <a:pPr algn="l" fontAlgn="b"/>
                      <a:r>
                        <a:rPr lang="it-IT" sz="900" b="0" i="0" u="none" strike="noStrike" dirty="0">
                          <a:solidFill>
                            <a:srgbClr val="000000"/>
                          </a:solidFill>
                          <a:effectLst/>
                          <a:latin typeface="Calibri" panose="020F0502020204030204" pitchFamily="34" charset="0"/>
                        </a:rPr>
                        <a:t> </a:t>
                      </a:r>
                    </a:p>
                  </a:txBody>
                  <a:tcPr marL="5243" marR="5243" marT="5243" marB="0" anchor="b">
                    <a:lnL>
                      <a:noFill/>
                    </a:lnL>
                    <a:lnR>
                      <a:noFill/>
                    </a:lnR>
                    <a:lnT>
                      <a:noFill/>
                    </a:lnT>
                    <a:lnB>
                      <a:noFill/>
                    </a:lnB>
                    <a:solidFill>
                      <a:srgbClr val="FFFFFF"/>
                    </a:solidFill>
                  </a:tcPr>
                </a:tc>
                <a:extLst>
                  <a:ext uri="{0D108BD9-81ED-4DB2-BD59-A6C34878D82A}">
                    <a16:rowId xmlns:a16="http://schemas.microsoft.com/office/drawing/2014/main" val="3938683754"/>
                  </a:ext>
                </a:extLst>
              </a:tr>
            </a:tbl>
          </a:graphicData>
        </a:graphic>
      </p:graphicFrame>
    </p:spTree>
    <p:extLst>
      <p:ext uri="{BB962C8B-B14F-4D97-AF65-F5344CB8AC3E}">
        <p14:creationId xmlns:p14="http://schemas.microsoft.com/office/powerpoint/2010/main" val="757969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7167130-A468-2D91-0F47-D14AB8C9D5CC}"/>
              </a:ext>
            </a:extLst>
          </p:cNvPr>
          <p:cNvSpPr>
            <a:spLocks noGrp="1"/>
          </p:cNvSpPr>
          <p:nvPr>
            <p:ph type="body" sz="quarter" idx="11"/>
          </p:nvPr>
        </p:nvSpPr>
        <p:spPr/>
        <p:txBody>
          <a:bodyPr/>
          <a:lstStyle/>
          <a:p>
            <a:r>
              <a:rPr kumimoji="0" lang="it-IT" b="1" i="0" u="none" strike="noStrike" kern="1200" cap="none" spc="0" normalizeH="0" baseline="0" noProof="0" dirty="0">
                <a:ln>
                  <a:noFill/>
                </a:ln>
                <a:effectLst/>
                <a:uLnTx/>
                <a:uFillTx/>
                <a:latin typeface="Nexa Bold" panose="02000000000000000000" pitchFamily="2" charset="77"/>
                <a:ea typeface="+mn-ea"/>
                <a:cs typeface="+mn-cs"/>
              </a:rPr>
              <a:t>Working Capital </a:t>
            </a:r>
            <a:r>
              <a:rPr kumimoji="0" lang="it-IT" b="1" i="0" u="none" strike="noStrike" kern="1200" cap="none" spc="0" normalizeH="0" baseline="0" noProof="0" dirty="0" err="1">
                <a:ln>
                  <a:noFill/>
                </a:ln>
                <a:effectLst/>
                <a:uLnTx/>
                <a:uFillTx/>
                <a:latin typeface="Nexa Bold" panose="02000000000000000000" pitchFamily="2" charset="77"/>
                <a:ea typeface="+mn-ea"/>
                <a:cs typeface="+mn-cs"/>
              </a:rPr>
              <a:t>Metrics</a:t>
            </a:r>
            <a:r>
              <a:rPr kumimoji="0" lang="it-IT" b="1" i="0" u="none" strike="noStrike" kern="1200" cap="none" spc="0" normalizeH="0" baseline="0" noProof="0" dirty="0">
                <a:ln>
                  <a:noFill/>
                </a:ln>
                <a:effectLst/>
                <a:uLnTx/>
                <a:uFillTx/>
                <a:latin typeface="Nexa Bold" panose="02000000000000000000" pitchFamily="2" charset="77"/>
                <a:ea typeface="+mn-ea"/>
                <a:cs typeface="+mn-cs"/>
              </a:rPr>
              <a:t> </a:t>
            </a:r>
            <a:r>
              <a:rPr lang="it-IT" dirty="0"/>
              <a:t>4-qtr </a:t>
            </a:r>
            <a:r>
              <a:rPr lang="it-IT" dirty="0" err="1"/>
              <a:t>average</a:t>
            </a:r>
            <a:endParaRPr kumimoji="0" lang="it-IT" b="1" i="0" u="none" strike="noStrike" kern="1200" cap="none" spc="0" normalizeH="0" baseline="0" noProof="0" dirty="0">
              <a:ln>
                <a:noFill/>
              </a:ln>
              <a:effectLst/>
              <a:uLnTx/>
              <a:uFillTx/>
              <a:latin typeface="Nexa Bold" panose="02000000000000000000" pitchFamily="2" charset="77"/>
              <a:ea typeface="+mn-ea"/>
              <a:cs typeface="+mn-cs"/>
            </a:endParaRPr>
          </a:p>
          <a:p>
            <a:endParaRPr lang="it-IT" dirty="0"/>
          </a:p>
        </p:txBody>
      </p:sp>
      <p:sp>
        <p:nvSpPr>
          <p:cNvPr id="5" name="Segnaposto testo 1">
            <a:extLst>
              <a:ext uri="{FF2B5EF4-FFF2-40B4-BE49-F238E27FC236}">
                <a16:creationId xmlns:a16="http://schemas.microsoft.com/office/drawing/2014/main" id="{7691B405-6822-874B-C558-65C9D879E65A}"/>
              </a:ext>
            </a:extLst>
          </p:cNvPr>
          <p:cNvSpPr txBox="1">
            <a:spLocks/>
          </p:cNvSpPr>
          <p:nvPr/>
        </p:nvSpPr>
        <p:spPr>
          <a:xfrm>
            <a:off x="442913" y="4781190"/>
            <a:ext cx="11306179" cy="1208705"/>
          </a:xfrm>
          <a:prstGeom prst="rect">
            <a:avLst/>
          </a:prstGeom>
          <a:solidFill>
            <a:srgbClr val="E6E6E6"/>
          </a:solidFill>
        </p:spPr>
        <p:txBody>
          <a:bodyPr anchor="ctr"/>
          <a:lstStyle>
            <a:lvl1pPr marL="0" indent="0" algn="l" defTabSz="914415" rtl="0" eaLnBrk="1" latinLnBrk="0" hangingPunct="1">
              <a:lnSpc>
                <a:spcPct val="90000"/>
              </a:lnSpc>
              <a:spcBef>
                <a:spcPts val="1001"/>
              </a:spcBef>
              <a:buFont typeface="Arial" panose="020B0604020202020204" pitchFamily="34" charset="0"/>
              <a:buNone/>
              <a:defRPr sz="1401"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7"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15" indent="0" algn="l" defTabSz="914415" rtl="0" eaLnBrk="1" latinLnBrk="0" hangingPunct="1">
              <a:lnSpc>
                <a:spcPct val="90000"/>
              </a:lnSpc>
              <a:spcBef>
                <a:spcPts val="500"/>
              </a:spcBef>
              <a:buFont typeface="Arial" panose="020B0604020202020204" pitchFamily="34" charset="0"/>
              <a:buNone/>
              <a:defRPr sz="1801" b="1" kern="1200">
                <a:solidFill>
                  <a:schemeClr val="tx1"/>
                </a:solidFill>
                <a:latin typeface="+mn-lt"/>
                <a:ea typeface="+mn-ea"/>
                <a:cs typeface="+mn-cs"/>
              </a:defRPr>
            </a:lvl3pPr>
            <a:lvl4pPr marL="137162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29"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36"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44"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51"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57"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1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Working capital worsening (+6 days) compared to the previous quarter due to:</a:t>
            </a:r>
          </a:p>
          <a:p>
            <a:pPr marL="0" marR="0" lvl="0" indent="0" algn="l" defTabSz="91441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endParaRPr>
          </a:p>
          <a:p>
            <a:pPr marL="171450" marR="0" lvl="0" indent="-171450" algn="l" defTabSz="914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increase</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in </a:t>
            </a:r>
            <a:r>
              <a:rPr kumimoji="0" lang="it-IT" sz="1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inventory</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days (-1 days);</a:t>
            </a:r>
          </a:p>
          <a:p>
            <a:pPr marL="171450" marR="0" lvl="0" indent="-171450" algn="l" defTabSz="914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Calibri" panose="020F0502020204030204" pitchFamily="34" charset="0"/>
              </a:rPr>
              <a:t>increase</a:t>
            </a:r>
            <a:r>
              <a:rPr kumimoji="0" lang="it-IT"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 in DSO (+5 days);</a:t>
            </a:r>
          </a:p>
          <a:p>
            <a:pPr marL="171450" marR="0" lvl="0" indent="-171450" algn="l" defTabSz="9144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panose="020F0502020204030204" pitchFamily="34" charset="0"/>
              </a:rPr>
              <a:t>decrease in DPO (-2 days).</a:t>
            </a:r>
          </a:p>
        </p:txBody>
      </p:sp>
      <p:sp>
        <p:nvSpPr>
          <p:cNvPr id="6" name="CasellaDiTesto 5">
            <a:extLst>
              <a:ext uri="{FF2B5EF4-FFF2-40B4-BE49-F238E27FC236}">
                <a16:creationId xmlns:a16="http://schemas.microsoft.com/office/drawing/2014/main" id="{47191DD4-482B-2B73-3CD6-EBA365BFA994}"/>
              </a:ext>
            </a:extLst>
          </p:cNvPr>
          <p:cNvSpPr txBox="1"/>
          <p:nvPr/>
        </p:nvSpPr>
        <p:spPr>
          <a:xfrm>
            <a:off x="356007" y="6256416"/>
            <a:ext cx="856661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Idays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(Inventory Days): 4-qtr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average</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of (quarter-end Inventory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Sales *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DSO (Days of Sales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Outstanding</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4-qtr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average</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of (quarter-end Trade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Receivables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Sales *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DPO (Days of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Purchases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Outstanding</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4-qtr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average</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of (quarter-end Trade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Payables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Cost of Sales * 90)</a:t>
            </a:r>
          </a:p>
        </p:txBody>
      </p:sp>
      <p:graphicFrame>
        <p:nvGraphicFramePr>
          <p:cNvPr id="3" name="Grafico 2">
            <a:extLst>
              <a:ext uri="{FF2B5EF4-FFF2-40B4-BE49-F238E27FC236}">
                <a16:creationId xmlns:a16="http://schemas.microsoft.com/office/drawing/2014/main" id="{079461D0-F4B2-AC51-8039-BBA05E86FDF6}"/>
              </a:ext>
            </a:extLst>
          </p:cNvPr>
          <p:cNvGraphicFramePr>
            <a:graphicFrameLocks noGrp="1"/>
          </p:cNvGraphicFramePr>
          <p:nvPr/>
        </p:nvGraphicFramePr>
        <p:xfrm>
          <a:off x="442908" y="761510"/>
          <a:ext cx="11306184" cy="3944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7374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8CBCE-5630-787B-E019-52C27A5F096D}"/>
              </a:ext>
            </a:extLst>
          </p:cNvPr>
          <p:cNvSpPr>
            <a:spLocks noGrp="1"/>
          </p:cNvSpPr>
          <p:nvPr>
            <p:ph type="title"/>
          </p:nvPr>
        </p:nvSpPr>
        <p:spPr>
          <a:xfrm>
            <a:off x="422234" y="1690421"/>
            <a:ext cx="3377870" cy="4082643"/>
          </a:xfrm>
          <a:prstGeom prst="rect">
            <a:avLst/>
          </a:prstGeom>
        </p:spPr>
        <p:txBody>
          <a:bodyPr/>
          <a:lstStyle/>
          <a:p>
            <a:r>
              <a:rPr lang="it-IT" dirty="0"/>
              <a:t>THE </a:t>
            </a:r>
            <a:br>
              <a:rPr lang="it-IT" dirty="0"/>
            </a:br>
            <a:r>
              <a:rPr lang="it-IT" dirty="0"/>
              <a:t>COMPANY</a:t>
            </a:r>
            <a:br>
              <a:rPr lang="it-IT" dirty="0"/>
            </a:br>
            <a:r>
              <a:rPr lang="it-IT" dirty="0"/>
              <a:t>&amp; THE</a:t>
            </a:r>
            <a:br>
              <a:rPr lang="it-IT" dirty="0"/>
            </a:br>
            <a:r>
              <a:rPr lang="it-IT" dirty="0"/>
              <a:t>INDUSTRY</a:t>
            </a:r>
          </a:p>
        </p:txBody>
      </p:sp>
    </p:spTree>
    <p:extLst>
      <p:ext uri="{BB962C8B-B14F-4D97-AF65-F5344CB8AC3E}">
        <p14:creationId xmlns:p14="http://schemas.microsoft.com/office/powerpoint/2010/main" val="415641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7167130-A468-2D91-0F47-D14AB8C9D5CC}"/>
              </a:ext>
            </a:extLst>
          </p:cNvPr>
          <p:cNvSpPr>
            <a:spLocks noGrp="1"/>
          </p:cNvSpPr>
          <p:nvPr>
            <p:ph type="body" sz="quarter" idx="11"/>
          </p:nvPr>
        </p:nvSpPr>
        <p:spPr/>
        <p:txBody>
          <a:bodyPr/>
          <a:lstStyle/>
          <a:p>
            <a:pPr lvl="0">
              <a:defRPr/>
            </a:pPr>
            <a:r>
              <a:rPr lang="it-IT" dirty="0">
                <a:latin typeface="Nexa Bold" panose="02000000000000000000" pitchFamily="2" charset="77"/>
              </a:rPr>
              <a:t>Working Capital </a:t>
            </a:r>
            <a:r>
              <a:rPr lang="it-IT" dirty="0" err="1">
                <a:latin typeface="Nexa Bold" panose="02000000000000000000" pitchFamily="2" charset="77"/>
              </a:rPr>
              <a:t>Metrics</a:t>
            </a:r>
            <a:r>
              <a:rPr lang="it-IT" dirty="0">
                <a:latin typeface="Nexa Bold" panose="02000000000000000000" pitchFamily="2" charset="77"/>
              </a:rPr>
              <a:t> quarter-end</a:t>
            </a:r>
          </a:p>
        </p:txBody>
      </p:sp>
      <p:sp>
        <p:nvSpPr>
          <p:cNvPr id="6" name="CasellaDiTesto 5">
            <a:extLst>
              <a:ext uri="{FF2B5EF4-FFF2-40B4-BE49-F238E27FC236}">
                <a16:creationId xmlns:a16="http://schemas.microsoft.com/office/drawing/2014/main" id="{47191DD4-482B-2B73-3CD6-EBA365BFA994}"/>
              </a:ext>
            </a:extLst>
          </p:cNvPr>
          <p:cNvSpPr txBox="1"/>
          <p:nvPr/>
        </p:nvSpPr>
        <p:spPr>
          <a:xfrm>
            <a:off x="356007" y="6256416"/>
            <a:ext cx="856661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Idays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(Inventory Days): quarter-end Inventory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Sales *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DSO (Days of Sales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Outstanding</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quarter-end Trade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Receivables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Sales *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DPO (Days of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Purchases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Outstanding</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quarter-end Trade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Payables</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it-IT" sz="900" b="0" i="0" u="none" strike="noStrike" kern="1200" cap="none" spc="0" normalizeH="0" baseline="0" noProof="0" dirty="0" err="1">
                <a:ln>
                  <a:noFill/>
                </a:ln>
                <a:solidFill>
                  <a:prstClr val="white"/>
                </a:solidFill>
                <a:effectLst/>
                <a:uLnTx/>
                <a:uFillTx/>
                <a:latin typeface="Calibri" panose="020F0502020204030204"/>
                <a:ea typeface="+mn-ea"/>
                <a:cs typeface="+mn-cs"/>
              </a:rPr>
              <a:t>quarterly</a:t>
            </a:r>
            <a:r>
              <a:rPr kumimoji="0" lang="it-IT" sz="900" b="0" i="0" u="none" strike="noStrike" kern="1200" cap="none" spc="0" normalizeH="0" baseline="0" noProof="0" dirty="0">
                <a:ln>
                  <a:noFill/>
                </a:ln>
                <a:solidFill>
                  <a:prstClr val="white"/>
                </a:solidFill>
                <a:effectLst/>
                <a:uLnTx/>
                <a:uFillTx/>
                <a:latin typeface="Calibri" panose="020F0502020204030204"/>
                <a:ea typeface="+mn-ea"/>
                <a:cs typeface="+mn-cs"/>
              </a:rPr>
              <a:t> Cost of Sales * 90</a:t>
            </a:r>
          </a:p>
        </p:txBody>
      </p:sp>
      <p:graphicFrame>
        <p:nvGraphicFramePr>
          <p:cNvPr id="3" name="Grafico 2">
            <a:extLst>
              <a:ext uri="{FF2B5EF4-FFF2-40B4-BE49-F238E27FC236}">
                <a16:creationId xmlns:a16="http://schemas.microsoft.com/office/drawing/2014/main" id="{E119B021-E646-9A32-0881-0F0059D4DE05}"/>
              </a:ext>
            </a:extLst>
          </p:cNvPr>
          <p:cNvGraphicFramePr>
            <a:graphicFrameLocks/>
          </p:cNvGraphicFramePr>
          <p:nvPr/>
        </p:nvGraphicFramePr>
        <p:xfrm>
          <a:off x="249099" y="916428"/>
          <a:ext cx="11606900" cy="5025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8584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7167130-A468-2D91-0F47-D14AB8C9D5CC}"/>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200" b="1" i="0" u="none" strike="noStrike" kern="1200" cap="none" spc="0" normalizeH="0" baseline="0" noProof="0" dirty="0">
                <a:ln>
                  <a:noFill/>
                </a:ln>
                <a:effectLst/>
                <a:uLnTx/>
                <a:uFillTx/>
                <a:latin typeface="Nexa Bold" panose="02000000000000000000" pitchFamily="50" charset="0"/>
              </a:rPr>
              <a:t>ROCE </a:t>
            </a:r>
            <a:r>
              <a:rPr kumimoji="0" lang="it-IT" sz="3200" b="1" i="0" u="none" strike="noStrike" kern="1200" cap="none" spc="0" normalizeH="0" baseline="0" noProof="0" dirty="0" err="1">
                <a:ln>
                  <a:noFill/>
                </a:ln>
                <a:effectLst/>
                <a:uLnTx/>
                <a:uFillTx/>
                <a:latin typeface="Nexa Bold" panose="02000000000000000000" pitchFamily="50" charset="0"/>
              </a:rPr>
              <a:t>Evolution</a:t>
            </a:r>
            <a:r>
              <a:rPr kumimoji="0" lang="it-IT" sz="3200" b="1" i="0" u="none" strike="noStrike" kern="1200" cap="none" spc="0" normalizeH="0" baseline="0" noProof="0" dirty="0">
                <a:ln>
                  <a:noFill/>
                </a:ln>
                <a:effectLst/>
                <a:uLnTx/>
                <a:uFillTx/>
                <a:latin typeface="Nexa Bold" panose="02000000000000000000" pitchFamily="50" charset="0"/>
              </a:rPr>
              <a:t> Up To Q1 2023</a:t>
            </a:r>
          </a:p>
        </p:txBody>
      </p:sp>
      <p:sp>
        <p:nvSpPr>
          <p:cNvPr id="6" name="CasellaDiTesto 5">
            <a:extLst>
              <a:ext uri="{FF2B5EF4-FFF2-40B4-BE49-F238E27FC236}">
                <a16:creationId xmlns:a16="http://schemas.microsoft.com/office/drawing/2014/main" id="{47191DD4-482B-2B73-3CD6-EBA365BFA994}"/>
              </a:ext>
            </a:extLst>
          </p:cNvPr>
          <p:cNvSpPr txBox="1"/>
          <p:nvPr/>
        </p:nvSpPr>
        <p:spPr>
          <a:xfrm>
            <a:off x="356007" y="6256416"/>
            <a:ext cx="856661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Average</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Capital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Employed</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last 5 quarters: </a:t>
            </a:r>
            <a:r>
              <a:rPr kumimoji="0" lang="en-US"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equal to the average of “Loans” at the closing date of the period and at the four previous quarterly closing dates</a:t>
            </a:r>
            <a:endPar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NOPAT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Adj</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last 4 quarters: </a:t>
            </a:r>
            <a:r>
              <a:rPr kumimoji="0" lang="en-US"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equal to the sum of the EBIT of the last four quarters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less</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adjusted</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taxes.</a:t>
            </a:r>
            <a:r>
              <a:rPr kumimoji="0" lang="en-US"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endPar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ROCE: NOPAT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Adj</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last 4 quarters /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Average</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Capital </a:t>
            </a:r>
            <a:r>
              <a:rPr kumimoji="0" lang="it-IT" sz="900" b="0"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Employed</a:t>
            </a:r>
            <a:r>
              <a:rPr kumimoji="0" lang="it-IT" sz="9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last 5 quarters</a:t>
            </a:r>
          </a:p>
        </p:txBody>
      </p:sp>
      <p:graphicFrame>
        <p:nvGraphicFramePr>
          <p:cNvPr id="5" name="Grafico 4">
            <a:extLst>
              <a:ext uri="{FF2B5EF4-FFF2-40B4-BE49-F238E27FC236}">
                <a16:creationId xmlns:a16="http://schemas.microsoft.com/office/drawing/2014/main" id="{4C8AEAE6-BEE1-9855-2975-1372E9AFCC87}"/>
              </a:ext>
            </a:extLst>
          </p:cNvPr>
          <p:cNvGraphicFramePr>
            <a:graphicFrameLocks/>
          </p:cNvGraphicFramePr>
          <p:nvPr/>
        </p:nvGraphicFramePr>
        <p:xfrm>
          <a:off x="356007" y="965912"/>
          <a:ext cx="11444567" cy="4926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397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115CD3C-8214-A371-1CAD-14FB9B4AAAF8}"/>
              </a:ext>
            </a:extLst>
          </p:cNvPr>
          <p:cNvSpPr>
            <a:spLocks noGrp="1"/>
          </p:cNvSpPr>
          <p:nvPr>
            <p:ph type="body" sz="quarter" idx="3"/>
          </p:nvPr>
        </p:nvSpPr>
        <p:spPr>
          <a:xfrm>
            <a:off x="356003" y="1089025"/>
            <a:ext cx="11479994" cy="4679950"/>
          </a:xfrm>
        </p:spPr>
        <p:txBody>
          <a:bodyPr/>
          <a:lstStyle/>
          <a:p>
            <a:pPr algn="just">
              <a:lnSpc>
                <a:spcPct val="100000"/>
              </a:lnSpc>
              <a:spcAft>
                <a:spcPts val="1000"/>
              </a:spcAft>
            </a:pPr>
            <a:r>
              <a:rPr lang="en-US" sz="1100" dirty="0">
                <a:latin typeface="+mn-lt"/>
                <a:cs typeface="+mn-cs"/>
              </a:rPr>
              <a:t>The Company, as described in the Annual Financial Report 2022, was served by the Italian Tax authorities with four tax assessment for the taxable years 2013-2016 and one claim for taxable year 2017, with which VAT related to certain supplies of goods made to customers declared to be habitual exporters was requested. More in detail, the Italian Tax Authorities, following several tax audits carried out against such customers, claimed that they do not qualify as habitual exporters, and that the same customers took part in a fraudulent tax evasion. Esprinet has never been considered part of this mechanism but in relation to which it would have an objective responsibility since it did not carry out adequate controls on these customers. Accordingly, the Italian Tax Authorities challenged to Esprinet Euro 77 million as higher VAT, which, together with penalties and interest, leads to an overall potential risk of more than Euro 220 million.</a:t>
            </a:r>
            <a:endParaRPr lang="it-IT" sz="1100" dirty="0">
              <a:latin typeface="+mn-lt"/>
              <a:cs typeface="+mn-cs"/>
            </a:endParaRPr>
          </a:p>
          <a:p>
            <a:pPr algn="just">
              <a:lnSpc>
                <a:spcPct val="100000"/>
              </a:lnSpc>
              <a:spcAft>
                <a:spcPts val="1000"/>
              </a:spcAft>
            </a:pPr>
            <a:r>
              <a:rPr lang="en-US" sz="1100" dirty="0">
                <a:latin typeface="+mn-lt"/>
                <a:cs typeface="+mn-cs"/>
              </a:rPr>
              <a:t>It should be noted that the Company, in the past, received several opinions from leading law firms, which confirmed the correctness of its behavior. However, considering that the tax litigation, over three levels of judgment, may last more than 10 years, and that even if the litigation is pending advance payments should be made to the Italian Tax Authorities, the Board of Directors, especially to avoid the risk of potentially immobilize these significant amounts over the next few years, has deemed appropriate to start with the Italian Tax Authorities a procedure for a settlement.</a:t>
            </a:r>
            <a:endParaRPr lang="it-IT" sz="1100" dirty="0">
              <a:latin typeface="+mn-lt"/>
              <a:cs typeface="+mn-cs"/>
            </a:endParaRPr>
          </a:p>
          <a:p>
            <a:pPr algn="just">
              <a:lnSpc>
                <a:spcPct val="100000"/>
              </a:lnSpc>
            </a:pPr>
            <a:r>
              <a:rPr lang="en-US" sz="1100" dirty="0">
                <a:latin typeface="+mn-lt"/>
                <a:cs typeface="+mn-cs"/>
              </a:rPr>
              <a:t>Om May 22, 2023, for mere settlement purposes of a potential long-lasting tax dispute, the Company has signed an agreement with the Italian Tax Authorities aimed at settling the VAT claims in relation to tax periods from 2013 to 2017. Based on the comprehensive agreement reached, the Company will have to pay a total amount of approximately 33.2 million euros. Therefore, compared with the total original claim of more than 220 million euros, the Company will bear an actual burden, in terms of VAT and related penalties, of less than 14 percent of that claim, plus accrued interest. The amounts due will be paid by the Company in installments over a maximum of five years with equal quarterly payments. With the signing of this agreement, the Company has definitively avoided the risk of potentially immobilize these significant amounts over the next few years. </a:t>
            </a:r>
            <a:endParaRPr lang="it-IT" sz="1100" dirty="0">
              <a:latin typeface="+mn-lt"/>
              <a:cs typeface="+mn-cs"/>
            </a:endParaRPr>
          </a:p>
        </p:txBody>
      </p:sp>
      <p:sp>
        <p:nvSpPr>
          <p:cNvPr id="3" name="Segnaposto testo 2">
            <a:extLst>
              <a:ext uri="{FF2B5EF4-FFF2-40B4-BE49-F238E27FC236}">
                <a16:creationId xmlns:a16="http://schemas.microsoft.com/office/drawing/2014/main" id="{8DFCA872-3450-4CF8-F2E6-96A28D87499D}"/>
              </a:ext>
            </a:extLst>
          </p:cNvPr>
          <p:cNvSpPr>
            <a:spLocks noGrp="1"/>
          </p:cNvSpPr>
          <p:nvPr>
            <p:ph type="body" sz="quarter" idx="11"/>
          </p:nvPr>
        </p:nvSpPr>
        <p:spPr/>
        <p:txBody>
          <a:bodyPr/>
          <a:lstStyle/>
          <a:p>
            <a:r>
              <a:rPr lang="it-IT" dirty="0"/>
              <a:t>Tax </a:t>
            </a:r>
            <a:r>
              <a:rPr lang="it-IT" dirty="0" err="1"/>
              <a:t>issues</a:t>
            </a:r>
            <a:r>
              <a:rPr lang="it-IT" dirty="0"/>
              <a:t> </a:t>
            </a:r>
            <a:r>
              <a:rPr lang="it-IT" dirty="0" err="1"/>
              <a:t>settlement</a:t>
            </a:r>
            <a:endParaRPr lang="it-IT" dirty="0"/>
          </a:p>
        </p:txBody>
      </p:sp>
    </p:spTree>
    <p:extLst>
      <p:ext uri="{BB962C8B-B14F-4D97-AF65-F5344CB8AC3E}">
        <p14:creationId xmlns:p14="http://schemas.microsoft.com/office/powerpoint/2010/main" val="3466734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CCEAE-9621-22A0-F4F4-F98A2863899B}"/>
              </a:ext>
            </a:extLst>
          </p:cNvPr>
          <p:cNvSpPr>
            <a:spLocks noGrp="1"/>
          </p:cNvSpPr>
          <p:nvPr>
            <p:ph type="title"/>
          </p:nvPr>
        </p:nvSpPr>
        <p:spPr/>
        <p:txBody>
          <a:bodyPr/>
          <a:lstStyle/>
          <a:p>
            <a:r>
              <a:rPr lang="it-IT" dirty="0"/>
              <a:t>GUIDANCE 2023</a:t>
            </a:r>
          </a:p>
        </p:txBody>
      </p:sp>
    </p:spTree>
    <p:extLst>
      <p:ext uri="{BB962C8B-B14F-4D97-AF65-F5344CB8AC3E}">
        <p14:creationId xmlns:p14="http://schemas.microsoft.com/office/powerpoint/2010/main" val="1054637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496684B5-4979-391C-ABAF-E2410DCB5E99}"/>
              </a:ext>
            </a:extLst>
          </p:cNvPr>
          <p:cNvSpPr>
            <a:spLocks noGrp="1"/>
          </p:cNvSpPr>
          <p:nvPr>
            <p:ph type="body" sz="quarter" idx="11"/>
          </p:nvPr>
        </p:nvSpPr>
        <p:spPr/>
        <p:txBody>
          <a:bodyPr/>
          <a:lstStyle/>
          <a:p>
            <a:r>
              <a:rPr lang="it-IT" dirty="0"/>
              <a:t>2023 </a:t>
            </a:r>
            <a:r>
              <a:rPr lang="it-IT" dirty="0" err="1"/>
              <a:t>backdrop</a:t>
            </a:r>
            <a:r>
              <a:rPr lang="it-IT" dirty="0"/>
              <a:t> &amp; </a:t>
            </a:r>
            <a:r>
              <a:rPr lang="it-IT" dirty="0" err="1"/>
              <a:t>priorities</a:t>
            </a:r>
            <a:endParaRPr lang="it-IT" dirty="0"/>
          </a:p>
        </p:txBody>
      </p:sp>
      <p:sp>
        <p:nvSpPr>
          <p:cNvPr id="5" name="Rettangolo 4">
            <a:extLst>
              <a:ext uri="{FF2B5EF4-FFF2-40B4-BE49-F238E27FC236}">
                <a16:creationId xmlns:a16="http://schemas.microsoft.com/office/drawing/2014/main" id="{2151EDD7-9082-CF41-BA87-D88480313428}"/>
              </a:ext>
            </a:extLst>
          </p:cNvPr>
          <p:cNvSpPr/>
          <p:nvPr/>
        </p:nvSpPr>
        <p:spPr>
          <a:xfrm>
            <a:off x="6389306" y="1213599"/>
            <a:ext cx="5364377" cy="408196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2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5A65DD8A-A448-B8DE-B3C7-FA6CD6DD9ABB}"/>
              </a:ext>
            </a:extLst>
          </p:cNvPr>
          <p:cNvSpPr/>
          <p:nvPr/>
        </p:nvSpPr>
        <p:spPr>
          <a:xfrm>
            <a:off x="478076" y="1213600"/>
            <a:ext cx="5364378" cy="408196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algn="l" defTabSz="914400" rtl="0" eaLnBrk="1" fontAlgn="auto" latinLnBrk="0" hangingPunct="1">
              <a:lnSpc>
                <a:spcPct val="100000"/>
              </a:lnSpc>
              <a:spcBef>
                <a:spcPts val="1000"/>
              </a:spcBef>
              <a:spcAft>
                <a:spcPts val="0"/>
              </a:spcAft>
              <a:buClrTx/>
              <a:buSzTx/>
              <a:buFontTx/>
              <a:buNone/>
              <a:tabLst/>
              <a:defRPr/>
            </a:pPr>
            <a:endParaRPr kumimoji="0" lang="en"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DB4451AB-CAB3-78A1-C4D3-F92C8DEA9842}"/>
              </a:ext>
            </a:extLst>
          </p:cNvPr>
          <p:cNvSpPr/>
          <p:nvPr/>
        </p:nvSpPr>
        <p:spPr>
          <a:xfrm>
            <a:off x="460300" y="905822"/>
            <a:ext cx="1366208" cy="307777"/>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The </a:t>
            </a:r>
            <a:r>
              <a:rPr kumimoji="0" lang="it-IT" sz="14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Calibri" panose="020F0502020204030204" pitchFamily="34" charset="0"/>
              </a:rPr>
              <a:t>backdrop</a:t>
            </a:r>
            <a:endPar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endParaRPr>
          </a:p>
        </p:txBody>
      </p:sp>
      <p:sp>
        <p:nvSpPr>
          <p:cNvPr id="10" name="Rettangolo 9">
            <a:extLst>
              <a:ext uri="{FF2B5EF4-FFF2-40B4-BE49-F238E27FC236}">
                <a16:creationId xmlns:a16="http://schemas.microsoft.com/office/drawing/2014/main" id="{CA635689-A3FB-D64B-6F5E-6953E2C5D0F2}"/>
              </a:ext>
            </a:extLst>
          </p:cNvPr>
          <p:cNvSpPr/>
          <p:nvPr/>
        </p:nvSpPr>
        <p:spPr>
          <a:xfrm>
            <a:off x="6365450" y="914373"/>
            <a:ext cx="209583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rPr>
              <a:t>Esprinet Key </a:t>
            </a:r>
            <a:r>
              <a:rPr kumimoji="0" lang="it-IT" sz="14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Calibri" panose="020F0502020204030204" pitchFamily="34" charset="0"/>
              </a:rPr>
              <a:t>Priorities</a:t>
            </a:r>
            <a:endPar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Calibri" panose="020F0502020204030204" pitchFamily="34" charset="0"/>
            </a:endParaRPr>
          </a:p>
        </p:txBody>
      </p:sp>
      <p:sp>
        <p:nvSpPr>
          <p:cNvPr id="16" name="Rettangolo 15">
            <a:extLst>
              <a:ext uri="{FF2B5EF4-FFF2-40B4-BE49-F238E27FC236}">
                <a16:creationId xmlns:a16="http://schemas.microsoft.com/office/drawing/2014/main" id="{28DCEC00-DB53-F276-F9D2-752A0862155B}"/>
              </a:ext>
            </a:extLst>
          </p:cNvPr>
          <p:cNvSpPr/>
          <p:nvPr/>
        </p:nvSpPr>
        <p:spPr>
          <a:xfrm>
            <a:off x="604077" y="1218525"/>
            <a:ext cx="4980045" cy="3652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ts val="1300"/>
              </a:lnSpc>
              <a:spcBef>
                <a:spcPts val="600"/>
              </a:spcBef>
              <a:spcAft>
                <a:spcPts val="0"/>
              </a:spcAft>
              <a:buClrTx/>
              <a:buSzTx/>
              <a:buFontTx/>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Headwinds</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Geopolitical tension</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Persistence</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high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inflation</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 well as interest rates increases weigh on return to growth. Forward-looking indicators suggest disinflation in second half but negative short-term momentum still very strong </a:t>
            </a:r>
          </a:p>
          <a:p>
            <a:pPr marL="0" marR="0" lvl="0" indent="0" algn="just" defTabSz="914400" rtl="0" eaLnBrk="1" fontAlgn="auto" latinLnBrk="0" hangingPunct="1">
              <a:lnSpc>
                <a:spcPts val="13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Opportunities</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Public investment in digitalization is on the rise for the first time in a decade and implementation of Next Gen EU will strengthen</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Product refresh on a larger installed base of users starting end of the year</a:t>
            </a:r>
          </a:p>
          <a:p>
            <a:pPr marL="0" marR="0" lvl="0" indent="0" algn="just" defTabSz="914400" rtl="0" eaLnBrk="1" fontAlgn="auto" latinLnBrk="0" hangingPunct="1">
              <a:lnSpc>
                <a:spcPts val="13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What to watch</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Economic outlook: risk of recession or GDP recovery? The uncertainty of the macroeconomic scenario affects business confidence and investments</a:t>
            </a:r>
          </a:p>
          <a:p>
            <a:pPr marL="171450" marR="0" lvl="0" indent="-171450" algn="just"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Shifting from energy risks to credit/financial risks? </a:t>
            </a:r>
          </a:p>
          <a:p>
            <a:pPr marL="0" marR="0" lvl="0" indent="0" algn="just" defTabSz="914400" rtl="0" eaLnBrk="1" fontAlgn="auto" latinLnBrk="0" hangingPunct="1">
              <a:lnSpc>
                <a:spcPts val="13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17" name="Connettore 1 16">
            <a:extLst>
              <a:ext uri="{FF2B5EF4-FFF2-40B4-BE49-F238E27FC236}">
                <a16:creationId xmlns:a16="http://schemas.microsoft.com/office/drawing/2014/main" id="{CD932A09-3738-5F19-5D08-CF3045E49E78}"/>
              </a:ext>
            </a:extLst>
          </p:cNvPr>
          <p:cNvCxnSpPr>
            <a:cxnSpLocks/>
          </p:cNvCxnSpPr>
          <p:nvPr/>
        </p:nvCxnSpPr>
        <p:spPr>
          <a:xfrm flipH="1">
            <a:off x="460300" y="1213599"/>
            <a:ext cx="1874" cy="4081967"/>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CD713E21-1BE6-E4BF-B4CA-7F4E54D1EDE9}"/>
              </a:ext>
            </a:extLst>
          </p:cNvPr>
          <p:cNvCxnSpPr>
            <a:cxnSpLocks/>
          </p:cNvCxnSpPr>
          <p:nvPr/>
        </p:nvCxnSpPr>
        <p:spPr>
          <a:xfrm>
            <a:off x="6375222" y="1213599"/>
            <a:ext cx="0" cy="4081967"/>
          </a:xfrm>
          <a:prstGeom prst="line">
            <a:avLst/>
          </a:prstGeom>
          <a:ln w="22225">
            <a:solidFill>
              <a:srgbClr val="004F90"/>
            </a:solidFill>
            <a:prstDash val="sysDash"/>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0D3141CD-81B8-99F4-F775-C1F5522F3CAA}"/>
              </a:ext>
            </a:extLst>
          </p:cNvPr>
          <p:cNvSpPr txBox="1"/>
          <p:nvPr/>
        </p:nvSpPr>
        <p:spPr>
          <a:xfrm>
            <a:off x="6556704" y="1234427"/>
            <a:ext cx="4930693" cy="35522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ts val="1300"/>
              </a:lnSpc>
              <a:spcBef>
                <a:spcPts val="600"/>
              </a:spcBef>
              <a:spcAft>
                <a:spcPts val="0"/>
              </a:spcAft>
              <a:buClrTx/>
              <a:buSzTx/>
              <a:buFontTx/>
              <a:buNone/>
              <a:tabLst/>
              <a:defRPr/>
            </a:pP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Priorities</a:t>
            </a:r>
            <a:endPar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Group,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consistently</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with the 2022-2024 Strategic Plan,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will</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continue to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pursue</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its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objectives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mainly</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aimed</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at</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definitive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transformation</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the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value-added</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distribution</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model</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phasing</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out the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lowest</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value-add</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combinations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products/customers and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therefore</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potentially</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accepting</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market share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losses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while</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relentlessly</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focusing</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on the progressive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improvement</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gross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profit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margins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finding value in lower profitability lines such as telephones and computers (so called “Screens”) only when optimal management of working capital levels is achievable;</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looking</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for </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new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growth</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opportunities</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also</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through</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M&amp;A, in the </a:t>
            </a:r>
            <a:r>
              <a:rPr kumimoji="0" lang="it-IT" sz="11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Solutions and Services</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segments</a:t>
            </a:r>
            <a:r>
              <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 Western European countries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Group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also</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intends</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to continue on the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path</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of </a:t>
            </a:r>
            <a:r>
              <a:rPr kumimoji="0" lang="en-GB"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desired </a:t>
            </a:r>
            <a:r>
              <a:rPr kumimoji="0" lang="en-GB"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strong improvement in the level of net working capital absorption </a:t>
            </a:r>
            <a:r>
              <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by the end of the </a:t>
            </a:r>
            <a:r>
              <a:rPr kumimoji="0" lang="it-IT" sz="11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year</a:t>
            </a:r>
            <a:r>
              <a:rPr kumimoji="0" lang="en-GB"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consequently returning to higher levels of ROCE.</a:t>
            </a: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32" name="Immagine 31">
            <a:extLst>
              <a:ext uri="{FF2B5EF4-FFF2-40B4-BE49-F238E27FC236}">
                <a16:creationId xmlns:a16="http://schemas.microsoft.com/office/drawing/2014/main" id="{CA512A7A-5D0C-9278-5DC6-18F9026E5A71}"/>
              </a:ext>
            </a:extLst>
          </p:cNvPr>
          <p:cNvPicPr>
            <a:picLocks noChangeAspect="1"/>
          </p:cNvPicPr>
          <p:nvPr/>
        </p:nvPicPr>
        <p:blipFill>
          <a:blip r:embed="rId2"/>
          <a:srcRect/>
          <a:stretch/>
        </p:blipFill>
        <p:spPr>
          <a:xfrm>
            <a:off x="2523715" y="4705433"/>
            <a:ext cx="1140768" cy="1140768"/>
          </a:xfrm>
          <a:prstGeom prst="rect">
            <a:avLst/>
          </a:prstGeom>
        </p:spPr>
      </p:pic>
      <p:pic>
        <p:nvPicPr>
          <p:cNvPr id="33" name="Immagine 32">
            <a:extLst>
              <a:ext uri="{FF2B5EF4-FFF2-40B4-BE49-F238E27FC236}">
                <a16:creationId xmlns:a16="http://schemas.microsoft.com/office/drawing/2014/main" id="{BB804913-9C74-1B1A-FE6D-E384F3A9FB3F}"/>
              </a:ext>
            </a:extLst>
          </p:cNvPr>
          <p:cNvPicPr>
            <a:picLocks noChangeAspect="1"/>
          </p:cNvPicPr>
          <p:nvPr/>
        </p:nvPicPr>
        <p:blipFill>
          <a:blip r:embed="rId3"/>
          <a:stretch>
            <a:fillRect/>
          </a:stretch>
        </p:blipFill>
        <p:spPr>
          <a:xfrm>
            <a:off x="8500721" y="4716841"/>
            <a:ext cx="1141545" cy="1141545"/>
          </a:xfrm>
          <a:prstGeom prst="rect">
            <a:avLst/>
          </a:prstGeom>
        </p:spPr>
      </p:pic>
    </p:spTree>
    <p:extLst>
      <p:ext uri="{BB962C8B-B14F-4D97-AF65-F5344CB8AC3E}">
        <p14:creationId xmlns:p14="http://schemas.microsoft.com/office/powerpoint/2010/main" val="154535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B524BC1-A09A-66CB-65E2-00AEDC3599F6}"/>
              </a:ext>
            </a:extLst>
          </p:cNvPr>
          <p:cNvSpPr/>
          <p:nvPr/>
        </p:nvSpPr>
        <p:spPr>
          <a:xfrm>
            <a:off x="6312814" y="2306996"/>
            <a:ext cx="5523182" cy="32433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testo 2">
            <a:extLst>
              <a:ext uri="{FF2B5EF4-FFF2-40B4-BE49-F238E27FC236}">
                <a16:creationId xmlns:a16="http://schemas.microsoft.com/office/drawing/2014/main" id="{1DEDA2F4-EB1B-4A72-A8B0-F2D7D0608882}"/>
              </a:ext>
            </a:extLst>
          </p:cNvPr>
          <p:cNvSpPr>
            <a:spLocks noGrp="1"/>
          </p:cNvSpPr>
          <p:nvPr>
            <p:ph type="body" sz="quarter" idx="3"/>
          </p:nvPr>
        </p:nvSpPr>
        <p:spPr>
          <a:xfrm>
            <a:off x="363977" y="1741222"/>
            <a:ext cx="5523182" cy="363759"/>
          </a:xfrm>
        </p:spPr>
        <p:txBody>
          <a:bodyPr/>
          <a:lstStyle/>
          <a:p>
            <a:r>
              <a:rPr lang="it-IT" sz="1800" dirty="0">
                <a:solidFill>
                  <a:prstClr val="white"/>
                </a:solidFill>
              </a:rPr>
              <a:t>Last 10 </a:t>
            </a:r>
            <a:r>
              <a:rPr lang="it-IT" sz="1800" dirty="0" err="1">
                <a:solidFill>
                  <a:prstClr val="white"/>
                </a:solidFill>
              </a:rPr>
              <a:t>years</a:t>
            </a:r>
            <a:r>
              <a:rPr lang="it-IT" sz="1800" dirty="0">
                <a:solidFill>
                  <a:prstClr val="white"/>
                </a:solidFill>
              </a:rPr>
              <a:t> EBITDA ADJ.</a:t>
            </a:r>
          </a:p>
        </p:txBody>
      </p:sp>
      <p:sp>
        <p:nvSpPr>
          <p:cNvPr id="4" name="Segnaposto testo 3">
            <a:extLst>
              <a:ext uri="{FF2B5EF4-FFF2-40B4-BE49-F238E27FC236}">
                <a16:creationId xmlns:a16="http://schemas.microsoft.com/office/drawing/2014/main" id="{45756C26-CDE8-4788-9006-855A3E5A5A5E}"/>
              </a:ext>
            </a:extLst>
          </p:cNvPr>
          <p:cNvSpPr>
            <a:spLocks noGrp="1"/>
          </p:cNvSpPr>
          <p:nvPr>
            <p:ph type="body" sz="quarter" idx="11"/>
          </p:nvPr>
        </p:nvSpPr>
        <p:spPr>
          <a:xfrm>
            <a:off x="6312814" y="1741222"/>
            <a:ext cx="5523182" cy="363759"/>
          </a:xfrm>
        </p:spPr>
        <p:txBody>
          <a:bodyPr/>
          <a:lstStyle/>
          <a:p>
            <a:r>
              <a:rPr lang="it-IT" dirty="0" err="1"/>
              <a:t>Guidance</a:t>
            </a:r>
            <a:endParaRPr lang="it-IT" dirty="0"/>
          </a:p>
        </p:txBody>
      </p:sp>
      <p:sp>
        <p:nvSpPr>
          <p:cNvPr id="6" name="Segnaposto testo 5">
            <a:extLst>
              <a:ext uri="{FF2B5EF4-FFF2-40B4-BE49-F238E27FC236}">
                <a16:creationId xmlns:a16="http://schemas.microsoft.com/office/drawing/2014/main" id="{DAFF7177-6CFA-4C3F-9A08-C6E0791E0711}"/>
              </a:ext>
            </a:extLst>
          </p:cNvPr>
          <p:cNvSpPr>
            <a:spLocks noGrp="1"/>
          </p:cNvSpPr>
          <p:nvPr>
            <p:ph type="body" sz="quarter" idx="14"/>
          </p:nvPr>
        </p:nvSpPr>
        <p:spPr>
          <a:xfrm>
            <a:off x="6373682" y="2320956"/>
            <a:ext cx="5375410" cy="3229376"/>
          </a:xfrm>
          <a:noFill/>
        </p:spPr>
        <p:txBody>
          <a:bodyPr/>
          <a:lstStyle/>
          <a:p>
            <a:pPr algn="just">
              <a:lnSpc>
                <a:spcPct val="100000"/>
              </a:lnSpc>
            </a:pPr>
            <a:r>
              <a:rPr lang="en-US" sz="1200" dirty="0"/>
              <a:t>For 2023, industry analysts are almost unanimous in </a:t>
            </a:r>
            <a:r>
              <a:rPr lang="en-US" sz="1200" b="1" dirty="0"/>
              <a:t>predicting a low single digit increase in demand in the Group's reference countries </a:t>
            </a:r>
            <a:r>
              <a:rPr lang="en-US" sz="1200" dirty="0"/>
              <a:t>and a strong rebound as early as 2024. </a:t>
            </a:r>
          </a:p>
          <a:p>
            <a:pPr algn="just">
              <a:lnSpc>
                <a:spcPct val="100000"/>
              </a:lnSpc>
            </a:pPr>
            <a:r>
              <a:rPr lang="en-US" sz="1200" dirty="0"/>
              <a:t>There is also agreement that the strongest growth is expected in the Software and Infrastructure spending, and consumer demand will continue to be under pressure.</a:t>
            </a:r>
          </a:p>
          <a:p>
            <a:pPr algn="just">
              <a:lnSpc>
                <a:spcPct val="100000"/>
              </a:lnSpc>
            </a:pPr>
            <a:r>
              <a:rPr lang="it-IT" sz="1200" dirty="0"/>
              <a:t>In </a:t>
            </a:r>
            <a:r>
              <a:rPr lang="it-IT" sz="1200" dirty="0" err="1"/>
              <a:t>consideration</a:t>
            </a:r>
            <a:r>
              <a:rPr lang="it-IT" sz="1200" dirty="0"/>
              <a:t> </a:t>
            </a:r>
            <a:r>
              <a:rPr lang="it-IT" sz="1200" dirty="0" err="1"/>
              <a:t>essentially</a:t>
            </a:r>
            <a:r>
              <a:rPr lang="it-IT" sz="1200" dirty="0"/>
              <a:t> of the </a:t>
            </a:r>
            <a:r>
              <a:rPr lang="it-IT" sz="1200" dirty="0" err="1"/>
              <a:t>challenging</a:t>
            </a:r>
            <a:r>
              <a:rPr lang="it-IT" sz="1200" dirty="0"/>
              <a:t> </a:t>
            </a:r>
            <a:r>
              <a:rPr lang="it-IT" sz="1200" dirty="0" err="1"/>
              <a:t>backdrop</a:t>
            </a:r>
            <a:r>
              <a:rPr lang="it-IT" sz="1200" dirty="0"/>
              <a:t> </a:t>
            </a:r>
            <a:r>
              <a:rPr lang="it-IT" sz="1200" dirty="0" err="1"/>
              <a:t>as</a:t>
            </a:r>
            <a:r>
              <a:rPr lang="it-IT" sz="1200" dirty="0"/>
              <a:t> </a:t>
            </a:r>
            <a:r>
              <a:rPr lang="it-IT" sz="1200" dirty="0" err="1"/>
              <a:t>well</a:t>
            </a:r>
            <a:r>
              <a:rPr lang="it-IT" sz="1200" dirty="0"/>
              <a:t> </a:t>
            </a:r>
            <a:r>
              <a:rPr lang="it-IT" sz="1200" dirty="0" err="1"/>
              <a:t>as</a:t>
            </a:r>
            <a:r>
              <a:rPr lang="it-IT" sz="1200" dirty="0"/>
              <a:t> the </a:t>
            </a:r>
            <a:r>
              <a:rPr lang="it-IT" sz="1200" dirty="0" err="1"/>
              <a:t>results</a:t>
            </a:r>
            <a:r>
              <a:rPr lang="it-IT" sz="1200" dirty="0"/>
              <a:t> </a:t>
            </a:r>
            <a:r>
              <a:rPr lang="it-IT" sz="1200" dirty="0" err="1"/>
              <a:t>obtained</a:t>
            </a:r>
            <a:r>
              <a:rPr lang="it-IT" sz="1200" dirty="0"/>
              <a:t> in the first quarter of 2023 and the </a:t>
            </a:r>
            <a:r>
              <a:rPr lang="it-IT" sz="1200" dirty="0" err="1"/>
              <a:t>uncertain</a:t>
            </a:r>
            <a:r>
              <a:rPr lang="it-IT" sz="1200" dirty="0"/>
              <a:t> </a:t>
            </a:r>
            <a:r>
              <a:rPr lang="it-IT" sz="1200" dirty="0" err="1"/>
              <a:t>expectations</a:t>
            </a:r>
            <a:r>
              <a:rPr lang="it-IT" sz="1200" dirty="0"/>
              <a:t> for the following </a:t>
            </a:r>
            <a:r>
              <a:rPr lang="it-IT" sz="1200" dirty="0" err="1"/>
              <a:t>ones</a:t>
            </a:r>
            <a:r>
              <a:rPr lang="it-IT" sz="1200" dirty="0"/>
              <a:t> in </a:t>
            </a:r>
            <a:r>
              <a:rPr lang="it-IT" sz="1200" dirty="0" err="1"/>
              <a:t>terms</a:t>
            </a:r>
            <a:r>
              <a:rPr lang="it-IT" sz="1200" dirty="0"/>
              <a:t> of sales </a:t>
            </a:r>
            <a:r>
              <a:rPr lang="it-IT" sz="1200" dirty="0" err="1"/>
              <a:t>volumes</a:t>
            </a:r>
            <a:r>
              <a:rPr lang="it-IT" sz="1200" dirty="0"/>
              <a:t> </a:t>
            </a:r>
            <a:r>
              <a:rPr lang="it-IT" sz="1200" dirty="0" err="1"/>
              <a:t>mainly</a:t>
            </a:r>
            <a:r>
              <a:rPr lang="it-IT" sz="1200" dirty="0"/>
              <a:t> in the consumer </a:t>
            </a:r>
            <a:r>
              <a:rPr lang="it-IT" sz="1200" dirty="0" err="1"/>
              <a:t>segment</a:t>
            </a:r>
            <a:r>
              <a:rPr lang="it-IT" sz="1200" dirty="0"/>
              <a:t>, the Group </a:t>
            </a:r>
            <a:r>
              <a:rPr lang="it-IT" sz="1200" dirty="0" err="1"/>
              <a:t>estimates</a:t>
            </a:r>
            <a:r>
              <a:rPr lang="it-IT" sz="1200" dirty="0"/>
              <a:t> for 2023:</a:t>
            </a:r>
          </a:p>
          <a:p>
            <a:pPr algn="ctr"/>
            <a:br>
              <a:rPr lang="it-IT" sz="1600" b="1" dirty="0"/>
            </a:br>
            <a:r>
              <a:rPr lang="it-IT" sz="1600" b="1" dirty="0"/>
              <a:t>EBITDA </a:t>
            </a:r>
            <a:r>
              <a:rPr lang="it-IT" sz="1600" b="1" dirty="0" err="1"/>
              <a:t>Adjusted</a:t>
            </a:r>
            <a:r>
              <a:rPr lang="it-IT" sz="1600" b="1" dirty="0"/>
              <a:t> </a:t>
            </a:r>
            <a:br>
              <a:rPr lang="it-IT" sz="1600" b="1" dirty="0"/>
            </a:br>
            <a:r>
              <a:rPr lang="it-IT" sz="1600" b="1" dirty="0" err="1"/>
              <a:t>between</a:t>
            </a:r>
            <a:r>
              <a:rPr lang="it-IT" sz="1600" b="1" dirty="0"/>
              <a:t> Euro 85 and 95 </a:t>
            </a:r>
            <a:r>
              <a:rPr lang="it-IT" sz="1600" b="1" dirty="0" err="1"/>
              <a:t>million</a:t>
            </a:r>
            <a:r>
              <a:rPr lang="it-IT" sz="1600" b="1" dirty="0"/>
              <a:t> euro </a:t>
            </a:r>
          </a:p>
          <a:p>
            <a:pPr algn="ctr">
              <a:spcBef>
                <a:spcPts val="0"/>
              </a:spcBef>
            </a:pPr>
            <a:endParaRPr lang="it-IT" sz="1200" dirty="0"/>
          </a:p>
          <a:p>
            <a:pPr algn="ctr">
              <a:spcBef>
                <a:spcPts val="0"/>
              </a:spcBef>
            </a:pPr>
            <a:r>
              <a:rPr lang="it-IT" sz="1200" dirty="0" err="1"/>
              <a:t>compared</a:t>
            </a:r>
            <a:r>
              <a:rPr lang="it-IT" sz="1200" dirty="0"/>
              <a:t> to 90.7 </a:t>
            </a:r>
            <a:r>
              <a:rPr lang="it-IT" sz="1200" dirty="0" err="1"/>
              <a:t>million</a:t>
            </a:r>
            <a:r>
              <a:rPr lang="it-IT" sz="1200" dirty="0"/>
              <a:t> euro last </a:t>
            </a:r>
            <a:r>
              <a:rPr lang="it-IT" sz="1200" dirty="0" err="1"/>
              <a:t>year</a:t>
            </a:r>
            <a:endParaRPr lang="it-IT" sz="1200" dirty="0"/>
          </a:p>
          <a:p>
            <a:pPr algn="just"/>
            <a:endParaRPr lang="it-IT" sz="1400" dirty="0"/>
          </a:p>
          <a:p>
            <a:pPr algn="just"/>
            <a:endParaRPr lang="en" sz="1400" dirty="0"/>
          </a:p>
          <a:p>
            <a:pPr algn="just"/>
            <a:endParaRPr lang="it-IT" dirty="0"/>
          </a:p>
        </p:txBody>
      </p:sp>
      <p:sp>
        <p:nvSpPr>
          <p:cNvPr id="7" name="Segnaposto testo 6">
            <a:extLst>
              <a:ext uri="{FF2B5EF4-FFF2-40B4-BE49-F238E27FC236}">
                <a16:creationId xmlns:a16="http://schemas.microsoft.com/office/drawing/2014/main" id="{C7AB9B3A-A4DA-431F-ADA8-FF668AFDFE75}"/>
              </a:ext>
            </a:extLst>
          </p:cNvPr>
          <p:cNvSpPr>
            <a:spLocks noGrp="1"/>
          </p:cNvSpPr>
          <p:nvPr>
            <p:ph type="body" sz="quarter" idx="15"/>
          </p:nvPr>
        </p:nvSpPr>
        <p:spPr/>
        <p:txBody>
          <a:bodyPr/>
          <a:lstStyle/>
          <a:p>
            <a:r>
              <a:rPr lang="en-US" dirty="0"/>
              <a:t>Profitability Track Record &amp; Guidance</a:t>
            </a:r>
          </a:p>
        </p:txBody>
      </p:sp>
      <p:graphicFrame>
        <p:nvGraphicFramePr>
          <p:cNvPr id="9" name="Grafico 8">
            <a:extLst>
              <a:ext uri="{FF2B5EF4-FFF2-40B4-BE49-F238E27FC236}">
                <a16:creationId xmlns:a16="http://schemas.microsoft.com/office/drawing/2014/main" id="{152E89B8-3099-4EE6-BB20-17B1C42CAE7B}"/>
              </a:ext>
            </a:extLst>
          </p:cNvPr>
          <p:cNvGraphicFramePr>
            <a:graphicFrameLocks/>
          </p:cNvGraphicFramePr>
          <p:nvPr/>
        </p:nvGraphicFramePr>
        <p:xfrm>
          <a:off x="371949" y="2306996"/>
          <a:ext cx="5507238" cy="3243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Segnaposto testo 1">
            <a:extLst>
              <a:ext uri="{FF2B5EF4-FFF2-40B4-BE49-F238E27FC236}">
                <a16:creationId xmlns:a16="http://schemas.microsoft.com/office/drawing/2014/main" id="{9E28A956-2CAD-4C48-B0D2-29311E54E861}"/>
              </a:ext>
            </a:extLst>
          </p:cNvPr>
          <p:cNvSpPr txBox="1">
            <a:spLocks/>
          </p:cNvSpPr>
          <p:nvPr/>
        </p:nvSpPr>
        <p:spPr>
          <a:xfrm>
            <a:off x="363977" y="881306"/>
            <a:ext cx="11309182"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DIGITAL TRANSFORMATION DRIVES STRONG IT SPENDING AND CLEAR AND CONSISTENT GROUP STRATEGY AIMS AT FURTHER GROWTH IN THE HIGH VALUE-ADD PRODUCTS/CUSTOMERS SEGMENTS OF THE IT INDUSTRY</a:t>
            </a:r>
            <a:endParaRPr kumimoji="0" lang="it-IT"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Rettangolo 10">
            <a:extLst>
              <a:ext uri="{FF2B5EF4-FFF2-40B4-BE49-F238E27FC236}">
                <a16:creationId xmlns:a16="http://schemas.microsoft.com/office/drawing/2014/main" id="{E8643E06-87BF-4C4B-9625-78F2EAA8EA67}"/>
              </a:ext>
            </a:extLst>
          </p:cNvPr>
          <p:cNvSpPr/>
          <p:nvPr/>
        </p:nvSpPr>
        <p:spPr>
          <a:xfrm>
            <a:off x="5482080" y="2582851"/>
            <a:ext cx="252000" cy="273600"/>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D0A9289A-4AB1-49A5-9FA2-E56D151FBD2C}"/>
              </a:ext>
            </a:extLst>
          </p:cNvPr>
          <p:cNvSpPr txBox="1"/>
          <p:nvPr/>
        </p:nvSpPr>
        <p:spPr>
          <a:xfrm>
            <a:off x="5317979" y="3198168"/>
            <a:ext cx="601136" cy="230832"/>
          </a:xfrm>
          <a:prstGeom prst="rect">
            <a:avLst/>
          </a:prstGeom>
          <a:solidFill>
            <a:schemeClr val="bg1">
              <a:lumMod val="6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prstClr val="white"/>
                </a:solidFill>
                <a:effectLst/>
                <a:uLnTx/>
                <a:uFillTx/>
                <a:latin typeface="Nexa" panose="02000500000000000000" pitchFamily="2" charset="0"/>
                <a:ea typeface="+mn-ea"/>
                <a:cs typeface="+mn-cs"/>
              </a:rPr>
              <a:t>85-95</a:t>
            </a:r>
          </a:p>
        </p:txBody>
      </p:sp>
    </p:spTree>
    <p:extLst>
      <p:ext uri="{BB962C8B-B14F-4D97-AF65-F5344CB8AC3E}">
        <p14:creationId xmlns:p14="http://schemas.microsoft.com/office/powerpoint/2010/main" val="2557707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84D5E0-E031-F65F-42A0-07F85CA82B74}"/>
              </a:ext>
            </a:extLst>
          </p:cNvPr>
          <p:cNvSpPr>
            <a:spLocks noGrp="1"/>
          </p:cNvSpPr>
          <p:nvPr>
            <p:ph type="title"/>
          </p:nvPr>
        </p:nvSpPr>
        <p:spPr/>
        <p:txBody>
          <a:bodyPr/>
          <a:lstStyle/>
          <a:p>
            <a:r>
              <a:rPr lang="it-IT" dirty="0"/>
              <a:t>GOVERNANCE</a:t>
            </a:r>
          </a:p>
        </p:txBody>
      </p:sp>
    </p:spTree>
    <p:extLst>
      <p:ext uri="{BB962C8B-B14F-4D97-AF65-F5344CB8AC3E}">
        <p14:creationId xmlns:p14="http://schemas.microsoft.com/office/powerpoint/2010/main" val="1697977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82522C4-C543-E525-6C13-0ACC929CFCBA}"/>
              </a:ext>
            </a:extLst>
          </p:cNvPr>
          <p:cNvPicPr>
            <a:picLocks noChangeAspect="1"/>
          </p:cNvPicPr>
          <p:nvPr/>
        </p:nvPicPr>
        <p:blipFill>
          <a:blip r:embed="rId2"/>
          <a:stretch>
            <a:fillRect/>
          </a:stretch>
        </p:blipFill>
        <p:spPr>
          <a:xfrm>
            <a:off x="0" y="-3175"/>
            <a:ext cx="12196302" cy="6174377"/>
          </a:xfrm>
          <a:prstGeom prst="rect">
            <a:avLst/>
          </a:prstGeom>
        </p:spPr>
      </p:pic>
    </p:spTree>
    <p:extLst>
      <p:ext uri="{BB962C8B-B14F-4D97-AF65-F5344CB8AC3E}">
        <p14:creationId xmlns:p14="http://schemas.microsoft.com/office/powerpoint/2010/main" val="435228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E2CB44C-8B7E-A43F-E465-A735FA98A03B}"/>
              </a:ext>
            </a:extLst>
          </p:cNvPr>
          <p:cNvSpPr>
            <a:spLocks noGrp="1"/>
          </p:cNvSpPr>
          <p:nvPr>
            <p:ph type="body" sz="quarter" idx="11"/>
          </p:nvPr>
        </p:nvSpPr>
        <p:spPr/>
        <p:txBody>
          <a:bodyPr/>
          <a:lstStyle/>
          <a:p>
            <a:r>
              <a:rPr lang="it-IT" dirty="0"/>
              <a:t>Board Of Directors</a:t>
            </a:r>
          </a:p>
        </p:txBody>
      </p:sp>
      <p:sp>
        <p:nvSpPr>
          <p:cNvPr id="7" name="CasellaDiTesto 6">
            <a:extLst>
              <a:ext uri="{FF2B5EF4-FFF2-40B4-BE49-F238E27FC236}">
                <a16:creationId xmlns:a16="http://schemas.microsoft.com/office/drawing/2014/main" id="{6C36C12F-02A3-6E6A-145F-A784222DE7CD}"/>
              </a:ext>
            </a:extLst>
          </p:cNvPr>
          <p:cNvSpPr txBox="1"/>
          <p:nvPr/>
        </p:nvSpPr>
        <p:spPr>
          <a:xfrm>
            <a:off x="365757" y="2835180"/>
            <a:ext cx="926320" cy="230832"/>
          </a:xfrm>
          <a:prstGeom prst="rect">
            <a:avLst/>
          </a:prstGeom>
          <a:solidFill>
            <a:schemeClr val="bg1"/>
          </a:solidFill>
        </p:spPr>
        <p:txBody>
          <a:bodyPr wrap="square" rtlCol="0">
            <a:spAutoFit/>
          </a:bodyPr>
          <a:lstStyle/>
          <a:p>
            <a:pPr algn="ctr"/>
            <a:r>
              <a:rPr lang="it-IT" sz="900" b="1" dirty="0">
                <a:latin typeface="Nexa Bold" panose="02000500000000000000" pitchFamily="2" charset="0"/>
              </a:rPr>
              <a:t>4 Men</a:t>
            </a:r>
          </a:p>
        </p:txBody>
      </p:sp>
      <p:sp>
        <p:nvSpPr>
          <p:cNvPr id="8" name="CasellaDiTesto 7">
            <a:extLst>
              <a:ext uri="{FF2B5EF4-FFF2-40B4-BE49-F238E27FC236}">
                <a16:creationId xmlns:a16="http://schemas.microsoft.com/office/drawing/2014/main" id="{02B28B4F-9010-09DF-3B51-121E34260F4C}"/>
              </a:ext>
            </a:extLst>
          </p:cNvPr>
          <p:cNvSpPr txBox="1"/>
          <p:nvPr/>
        </p:nvSpPr>
        <p:spPr>
          <a:xfrm>
            <a:off x="365757" y="4530429"/>
            <a:ext cx="926320" cy="230832"/>
          </a:xfrm>
          <a:prstGeom prst="rect">
            <a:avLst/>
          </a:prstGeom>
          <a:solidFill>
            <a:schemeClr val="bg1"/>
          </a:solidFill>
        </p:spPr>
        <p:txBody>
          <a:bodyPr wrap="square" rtlCol="0">
            <a:spAutoFit/>
          </a:bodyPr>
          <a:lstStyle/>
          <a:p>
            <a:pPr algn="ctr"/>
            <a:r>
              <a:rPr lang="it-IT" sz="900" b="1" dirty="0">
                <a:latin typeface="Nexa Bold" panose="02000500000000000000" pitchFamily="2" charset="0"/>
              </a:rPr>
              <a:t>5 Women</a:t>
            </a:r>
          </a:p>
        </p:txBody>
      </p:sp>
      <p:pic>
        <p:nvPicPr>
          <p:cNvPr id="9" name="Immagine 8">
            <a:extLst>
              <a:ext uri="{FF2B5EF4-FFF2-40B4-BE49-F238E27FC236}">
                <a16:creationId xmlns:a16="http://schemas.microsoft.com/office/drawing/2014/main" id="{E6B789E5-21C8-4075-E6AC-4D3BB5FA61DB}"/>
              </a:ext>
            </a:extLst>
          </p:cNvPr>
          <p:cNvPicPr>
            <a:picLocks noChangeAspect="1"/>
          </p:cNvPicPr>
          <p:nvPr/>
        </p:nvPicPr>
        <p:blipFill>
          <a:blip r:embed="rId2"/>
          <a:stretch>
            <a:fillRect/>
          </a:stretch>
        </p:blipFill>
        <p:spPr>
          <a:xfrm>
            <a:off x="1522246" y="1422706"/>
            <a:ext cx="10280369" cy="4012587"/>
          </a:xfrm>
          <a:prstGeom prst="rect">
            <a:avLst/>
          </a:prstGeom>
        </p:spPr>
      </p:pic>
      <p:sp>
        <p:nvSpPr>
          <p:cNvPr id="10" name="CasellaDiTesto 9">
            <a:extLst>
              <a:ext uri="{FF2B5EF4-FFF2-40B4-BE49-F238E27FC236}">
                <a16:creationId xmlns:a16="http://schemas.microsoft.com/office/drawing/2014/main" id="{9DC7FF3B-BDA6-6B28-FFE7-AC942CC899D3}"/>
              </a:ext>
            </a:extLst>
          </p:cNvPr>
          <p:cNvSpPr txBox="1"/>
          <p:nvPr/>
        </p:nvSpPr>
        <p:spPr>
          <a:xfrm>
            <a:off x="356007" y="6400794"/>
            <a:ext cx="8177418" cy="230832"/>
          </a:xfrm>
          <a:prstGeom prst="rect">
            <a:avLst/>
          </a:prstGeom>
          <a:noFill/>
        </p:spPr>
        <p:txBody>
          <a:bodyPr wrap="square" rtlCol="0">
            <a:spAutoFit/>
          </a:bodyPr>
          <a:lstStyle/>
          <a:p>
            <a:r>
              <a:rPr lang="it-IT" sz="900" i="1" dirty="0">
                <a:solidFill>
                  <a:schemeClr val="bg1">
                    <a:lumMod val="95000"/>
                  </a:schemeClr>
                </a:solidFill>
              </a:rPr>
              <a:t>(* ) Giovanni Testa, </a:t>
            </a:r>
            <a:r>
              <a:rPr lang="it-IT" sz="900" i="1" dirty="0" err="1">
                <a:solidFill>
                  <a:schemeClr val="bg1">
                    <a:lumMod val="95000"/>
                  </a:schemeClr>
                </a:solidFill>
              </a:rPr>
              <a:t>Chief</a:t>
            </a:r>
            <a:r>
              <a:rPr lang="it-IT" sz="900" i="1" dirty="0">
                <a:solidFill>
                  <a:schemeClr val="bg1">
                    <a:lumMod val="95000"/>
                  </a:schemeClr>
                </a:solidFill>
              </a:rPr>
              <a:t> Operating </a:t>
            </a:r>
            <a:r>
              <a:rPr lang="it-IT" sz="900" i="1" dirty="0" err="1">
                <a:solidFill>
                  <a:schemeClr val="bg1">
                    <a:lumMod val="95000"/>
                  </a:schemeClr>
                </a:solidFill>
              </a:rPr>
              <a:t>Officer</a:t>
            </a:r>
            <a:r>
              <a:rPr lang="it-IT" sz="900" i="1" dirty="0">
                <a:solidFill>
                  <a:schemeClr val="bg1">
                    <a:lumMod val="95000"/>
                  </a:schemeClr>
                </a:solidFill>
              </a:rPr>
              <a:t> of </a:t>
            </a:r>
            <a:r>
              <a:rPr lang="it-IT" sz="900" i="1" dirty="0" err="1">
                <a:solidFill>
                  <a:schemeClr val="bg1">
                    <a:lumMod val="95000"/>
                  </a:schemeClr>
                </a:solidFill>
              </a:rPr>
              <a:t>Esprinet</a:t>
            </a:r>
            <a:r>
              <a:rPr lang="it-IT" sz="900" i="1" dirty="0">
                <a:solidFill>
                  <a:schemeClr val="bg1">
                    <a:lumMod val="95000"/>
                  </a:schemeClr>
                </a:solidFill>
              </a:rPr>
              <a:t>, </a:t>
            </a:r>
            <a:r>
              <a:rPr lang="it-IT" sz="900" i="1" dirty="0" err="1">
                <a:solidFill>
                  <a:schemeClr val="bg1">
                    <a:lumMod val="95000"/>
                  </a:schemeClr>
                </a:solidFill>
              </a:rPr>
              <a:t>is</a:t>
            </a:r>
            <a:r>
              <a:rPr lang="it-IT" sz="900" i="1" dirty="0">
                <a:solidFill>
                  <a:schemeClr val="bg1">
                    <a:lumMod val="95000"/>
                  </a:schemeClr>
                </a:solidFill>
              </a:rPr>
              <a:t> </a:t>
            </a:r>
            <a:r>
              <a:rPr lang="en-US" sz="900" i="1" dirty="0">
                <a:solidFill>
                  <a:schemeClr val="bg1">
                    <a:lumMod val="95000"/>
                  </a:schemeClr>
                </a:solidFill>
              </a:rPr>
              <a:t>the fourth member of the committee</a:t>
            </a:r>
            <a:r>
              <a:rPr lang="it-IT" sz="900" i="1" dirty="0">
                <a:solidFill>
                  <a:schemeClr val="bg1">
                    <a:lumMod val="95000"/>
                  </a:schemeClr>
                </a:solidFill>
              </a:rPr>
              <a:t> </a:t>
            </a:r>
          </a:p>
        </p:txBody>
      </p:sp>
      <p:pic>
        <p:nvPicPr>
          <p:cNvPr id="14" name="Immagine 13">
            <a:extLst>
              <a:ext uri="{FF2B5EF4-FFF2-40B4-BE49-F238E27FC236}">
                <a16:creationId xmlns:a16="http://schemas.microsoft.com/office/drawing/2014/main" id="{47354B76-C9C5-17D4-43F7-2FCC00BEAB33}"/>
              </a:ext>
            </a:extLst>
          </p:cNvPr>
          <p:cNvPicPr>
            <a:picLocks noChangeAspect="1"/>
          </p:cNvPicPr>
          <p:nvPr/>
        </p:nvPicPr>
        <p:blipFill>
          <a:blip r:embed="rId3"/>
          <a:stretch>
            <a:fillRect/>
          </a:stretch>
        </p:blipFill>
        <p:spPr>
          <a:xfrm>
            <a:off x="447917" y="2096738"/>
            <a:ext cx="762000" cy="762000"/>
          </a:xfrm>
          <a:prstGeom prst="rect">
            <a:avLst/>
          </a:prstGeom>
        </p:spPr>
      </p:pic>
      <p:pic>
        <p:nvPicPr>
          <p:cNvPr id="15" name="Immagine 14">
            <a:extLst>
              <a:ext uri="{FF2B5EF4-FFF2-40B4-BE49-F238E27FC236}">
                <a16:creationId xmlns:a16="http://schemas.microsoft.com/office/drawing/2014/main" id="{249C36F6-4067-D058-483B-25C803487D24}"/>
              </a:ext>
            </a:extLst>
          </p:cNvPr>
          <p:cNvPicPr>
            <a:picLocks noChangeAspect="1"/>
          </p:cNvPicPr>
          <p:nvPr/>
        </p:nvPicPr>
        <p:blipFill>
          <a:blip r:embed="rId4"/>
          <a:stretch>
            <a:fillRect/>
          </a:stretch>
        </p:blipFill>
        <p:spPr>
          <a:xfrm>
            <a:off x="447917" y="3782144"/>
            <a:ext cx="762000" cy="762000"/>
          </a:xfrm>
          <a:prstGeom prst="rect">
            <a:avLst/>
          </a:prstGeom>
        </p:spPr>
      </p:pic>
    </p:spTree>
    <p:extLst>
      <p:ext uri="{BB962C8B-B14F-4D97-AF65-F5344CB8AC3E}">
        <p14:creationId xmlns:p14="http://schemas.microsoft.com/office/powerpoint/2010/main" val="2884220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F3F1C922-A302-A016-8C2B-C162FB7DDEAD}"/>
              </a:ext>
            </a:extLst>
          </p:cNvPr>
          <p:cNvPicPr>
            <a:picLocks noChangeAspect="1"/>
          </p:cNvPicPr>
          <p:nvPr/>
        </p:nvPicPr>
        <p:blipFill>
          <a:blip r:embed="rId2"/>
          <a:stretch>
            <a:fillRect/>
          </a:stretch>
        </p:blipFill>
        <p:spPr>
          <a:xfrm>
            <a:off x="-1" y="573494"/>
            <a:ext cx="12188943" cy="5510417"/>
          </a:xfrm>
          <a:prstGeom prst="rect">
            <a:avLst/>
          </a:prstGeom>
        </p:spPr>
      </p:pic>
      <p:sp>
        <p:nvSpPr>
          <p:cNvPr id="2" name="Segnaposto testo 1">
            <a:extLst>
              <a:ext uri="{FF2B5EF4-FFF2-40B4-BE49-F238E27FC236}">
                <a16:creationId xmlns:a16="http://schemas.microsoft.com/office/drawing/2014/main" id="{1CB386A1-27DF-0BD5-3CA5-93C384C6E43C}"/>
              </a:ext>
            </a:extLst>
          </p:cNvPr>
          <p:cNvSpPr>
            <a:spLocks noGrp="1"/>
          </p:cNvSpPr>
          <p:nvPr>
            <p:ph type="body" sz="quarter" idx="11"/>
          </p:nvPr>
        </p:nvSpPr>
        <p:spPr/>
        <p:txBody>
          <a:bodyPr/>
          <a:lstStyle/>
          <a:p>
            <a:r>
              <a:rPr lang="it-IT" dirty="0"/>
              <a:t>Management</a:t>
            </a:r>
          </a:p>
        </p:txBody>
      </p:sp>
    </p:spTree>
    <p:extLst>
      <p:ext uri="{BB962C8B-B14F-4D97-AF65-F5344CB8AC3E}">
        <p14:creationId xmlns:p14="http://schemas.microsoft.com/office/powerpoint/2010/main" val="3400527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C844A0-F25E-A31A-DE10-C9C6A4D0DB01}"/>
              </a:ext>
            </a:extLst>
          </p:cNvPr>
          <p:cNvPicPr>
            <a:picLocks noChangeAspect="1"/>
          </p:cNvPicPr>
          <p:nvPr/>
        </p:nvPicPr>
        <p:blipFill>
          <a:blip r:embed="rId2"/>
          <a:stretch>
            <a:fillRect/>
          </a:stretch>
        </p:blipFill>
        <p:spPr>
          <a:xfrm>
            <a:off x="0" y="0"/>
            <a:ext cx="12192000" cy="3549649"/>
          </a:xfrm>
          <a:prstGeom prst="rect">
            <a:avLst/>
          </a:prstGeom>
        </p:spPr>
      </p:pic>
      <p:sp>
        <p:nvSpPr>
          <p:cNvPr id="5" name="Rettangolo 4">
            <a:extLst>
              <a:ext uri="{FF2B5EF4-FFF2-40B4-BE49-F238E27FC236}">
                <a16:creationId xmlns:a16="http://schemas.microsoft.com/office/drawing/2014/main" id="{AB556AA7-A3FD-4DDF-E588-312A026E1A0F}"/>
              </a:ext>
            </a:extLst>
          </p:cNvPr>
          <p:cNvSpPr/>
          <p:nvPr/>
        </p:nvSpPr>
        <p:spPr>
          <a:xfrm>
            <a:off x="0" y="3175233"/>
            <a:ext cx="12192000" cy="892552"/>
          </a:xfrm>
          <a:prstGeom prst="rect">
            <a:avLst/>
          </a:prstGeom>
          <a:solidFill>
            <a:srgbClr val="00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8ECCDCFB-ACFD-0CCE-765D-00D0601B1DB7}"/>
              </a:ext>
            </a:extLst>
          </p:cNvPr>
          <p:cNvSpPr txBox="1"/>
          <p:nvPr/>
        </p:nvSpPr>
        <p:spPr>
          <a:xfrm>
            <a:off x="442912" y="3205184"/>
            <a:ext cx="2800941" cy="784830"/>
          </a:xfrm>
          <a:prstGeom prst="rect">
            <a:avLst/>
          </a:prstGeom>
          <a:noFill/>
        </p:spPr>
        <p:txBody>
          <a:bodyPr wrap="square" rtlCol="0">
            <a:spAutoFit/>
          </a:bodyPr>
          <a:lstStyle/>
          <a:p>
            <a:pPr algn="ctr"/>
            <a:r>
              <a:rPr lang="it-IT" sz="1500" dirty="0">
                <a:solidFill>
                  <a:schemeClr val="bg1"/>
                </a:solidFill>
                <a:latin typeface="Calibri" panose="020F0502020204030204" pitchFamily="34" charset="0"/>
                <a:cs typeface="Calibri" panose="020F0502020204030204" pitchFamily="34" charset="0"/>
              </a:rPr>
              <a:t>20+ </a:t>
            </a:r>
            <a:r>
              <a:rPr lang="it-IT" sz="1500" dirty="0" err="1">
                <a:solidFill>
                  <a:schemeClr val="bg1"/>
                </a:solidFill>
                <a:latin typeface="Calibri" panose="020F0502020204030204" pitchFamily="34" charset="0"/>
                <a:cs typeface="Calibri" panose="020F0502020204030204" pitchFamily="34" charset="0"/>
              </a:rPr>
              <a:t>years</a:t>
            </a:r>
            <a:r>
              <a:rPr lang="it-IT" sz="1500" dirty="0">
                <a:solidFill>
                  <a:schemeClr val="bg1"/>
                </a:solidFill>
                <a:latin typeface="Calibri" panose="020F0502020204030204" pitchFamily="34" charset="0"/>
                <a:cs typeface="Calibri" panose="020F0502020204030204" pitchFamily="34" charset="0"/>
              </a:rPr>
              <a:t> in business,</a:t>
            </a:r>
          </a:p>
          <a:p>
            <a:pPr algn="ctr"/>
            <a:r>
              <a:rPr lang="it-IT" sz="1500" dirty="0">
                <a:solidFill>
                  <a:schemeClr val="bg1"/>
                </a:solidFill>
                <a:latin typeface="Calibri" panose="020F0502020204030204" pitchFamily="34" charset="0"/>
                <a:cs typeface="Calibri" panose="020F0502020204030204" pitchFamily="34" charset="0"/>
              </a:rPr>
              <a:t>3 </a:t>
            </a:r>
            <a:r>
              <a:rPr lang="it-IT" sz="1500" dirty="0" err="1">
                <a:solidFill>
                  <a:schemeClr val="bg1"/>
                </a:solidFill>
                <a:latin typeface="Calibri" panose="020F0502020204030204" pitchFamily="34" charset="0"/>
                <a:cs typeface="Calibri" panose="020F0502020204030204" pitchFamily="34" charset="0"/>
              </a:rPr>
              <a:t>main</a:t>
            </a:r>
            <a:r>
              <a:rPr lang="it-IT" sz="1500" dirty="0">
                <a:solidFill>
                  <a:schemeClr val="bg1"/>
                </a:solidFill>
                <a:latin typeface="Calibri" panose="020F0502020204030204" pitchFamily="34" charset="0"/>
                <a:cs typeface="Calibri" panose="020F0502020204030204" pitchFamily="34" charset="0"/>
              </a:rPr>
              <a:t> </a:t>
            </a:r>
            <a:r>
              <a:rPr lang="it-IT" sz="1500" dirty="0" err="1">
                <a:solidFill>
                  <a:schemeClr val="bg1"/>
                </a:solidFill>
                <a:latin typeface="Calibri" panose="020F0502020204030204" pitchFamily="34" charset="0"/>
                <a:cs typeface="Calibri" panose="020F0502020204030204" pitchFamily="34" charset="0"/>
              </a:rPr>
              <a:t>geographies</a:t>
            </a:r>
            <a:r>
              <a:rPr lang="it-IT" sz="1500" dirty="0">
                <a:solidFill>
                  <a:schemeClr val="bg1"/>
                </a:solidFill>
                <a:latin typeface="Calibri" panose="020F0502020204030204" pitchFamily="34" charset="0"/>
                <a:cs typeface="Calibri" panose="020F0502020204030204" pitchFamily="34" charset="0"/>
              </a:rPr>
              <a:t>: </a:t>
            </a:r>
            <a:br>
              <a:rPr lang="it-IT" sz="1500" dirty="0">
                <a:solidFill>
                  <a:schemeClr val="bg1"/>
                </a:solidFill>
                <a:latin typeface="Calibri" panose="020F0502020204030204" pitchFamily="34" charset="0"/>
                <a:cs typeface="Calibri" panose="020F0502020204030204" pitchFamily="34" charset="0"/>
              </a:rPr>
            </a:br>
            <a:r>
              <a:rPr lang="it-IT" sz="1500" dirty="0">
                <a:solidFill>
                  <a:schemeClr val="bg1"/>
                </a:solidFill>
                <a:latin typeface="Calibri" panose="020F0502020204030204" pitchFamily="34" charset="0"/>
                <a:cs typeface="Calibri" panose="020F0502020204030204" pitchFamily="34" charset="0"/>
              </a:rPr>
              <a:t>Italy, Spain &amp; Portugal</a:t>
            </a:r>
          </a:p>
        </p:txBody>
      </p:sp>
      <p:sp>
        <p:nvSpPr>
          <p:cNvPr id="7" name="CasellaDiTesto 6">
            <a:extLst>
              <a:ext uri="{FF2B5EF4-FFF2-40B4-BE49-F238E27FC236}">
                <a16:creationId xmlns:a16="http://schemas.microsoft.com/office/drawing/2014/main" id="{922C1959-BF37-A738-5AB3-CBEB9D8C5BF7}"/>
              </a:ext>
            </a:extLst>
          </p:cNvPr>
          <p:cNvSpPr txBox="1"/>
          <p:nvPr/>
        </p:nvSpPr>
        <p:spPr>
          <a:xfrm>
            <a:off x="3291505" y="3205184"/>
            <a:ext cx="2800940" cy="784830"/>
          </a:xfrm>
          <a:prstGeom prst="rect">
            <a:avLst/>
          </a:prstGeom>
          <a:noFill/>
        </p:spPr>
        <p:txBody>
          <a:bodyPr wrap="square" rtlCol="0">
            <a:spAutoFit/>
          </a:bodyPr>
          <a:lstStyle/>
          <a:p>
            <a:pPr algn="ctr"/>
            <a:r>
              <a:rPr lang="it-IT" sz="1500" dirty="0">
                <a:solidFill>
                  <a:schemeClr val="bg1"/>
                </a:solidFill>
                <a:latin typeface="Calibri" panose="020F0502020204030204" pitchFamily="34" charset="0"/>
                <a:cs typeface="Calibri" panose="020F0502020204030204" pitchFamily="34" charset="0"/>
              </a:rPr>
              <a:t>Strong SMB and </a:t>
            </a:r>
          </a:p>
          <a:p>
            <a:pPr algn="ctr"/>
            <a:r>
              <a:rPr lang="it-IT" sz="1500" dirty="0" err="1">
                <a:solidFill>
                  <a:schemeClr val="bg1"/>
                </a:solidFill>
                <a:latin typeface="Calibri" panose="020F0502020204030204" pitchFamily="34" charset="0"/>
                <a:cs typeface="Calibri" panose="020F0502020204030204" pitchFamily="34" charset="0"/>
              </a:rPr>
              <a:t>mid</a:t>
            </a:r>
            <a:r>
              <a:rPr lang="it-IT" sz="1500" dirty="0">
                <a:solidFill>
                  <a:schemeClr val="bg1"/>
                </a:solidFill>
                <a:latin typeface="Calibri" panose="020F0502020204030204" pitchFamily="34" charset="0"/>
                <a:cs typeface="Calibri" panose="020F0502020204030204" pitchFamily="34" charset="0"/>
              </a:rPr>
              <a:t>-market focus</a:t>
            </a:r>
          </a:p>
          <a:p>
            <a:pPr algn="ctr"/>
            <a:r>
              <a:rPr lang="it-IT" sz="1500" dirty="0">
                <a:solidFill>
                  <a:schemeClr val="bg1"/>
                </a:solidFill>
                <a:latin typeface="Calibri" panose="020F0502020204030204" pitchFamily="34" charset="0"/>
                <a:cs typeface="Calibri" panose="020F0502020204030204" pitchFamily="34" charset="0"/>
              </a:rPr>
              <a:t>30k customers</a:t>
            </a:r>
          </a:p>
        </p:txBody>
      </p:sp>
      <p:sp>
        <p:nvSpPr>
          <p:cNvPr id="8" name="CasellaDiTesto 7">
            <a:extLst>
              <a:ext uri="{FF2B5EF4-FFF2-40B4-BE49-F238E27FC236}">
                <a16:creationId xmlns:a16="http://schemas.microsoft.com/office/drawing/2014/main" id="{EE9317C7-7ADD-9667-1045-D65466B8CD7D}"/>
              </a:ext>
            </a:extLst>
          </p:cNvPr>
          <p:cNvSpPr txBox="1"/>
          <p:nvPr/>
        </p:nvSpPr>
        <p:spPr>
          <a:xfrm>
            <a:off x="6099558" y="3205184"/>
            <a:ext cx="2821074" cy="784830"/>
          </a:xfrm>
          <a:prstGeom prst="rect">
            <a:avLst/>
          </a:prstGeom>
          <a:noFill/>
        </p:spPr>
        <p:txBody>
          <a:bodyPr wrap="square" rtlCol="0">
            <a:spAutoFit/>
          </a:bodyPr>
          <a:lstStyle/>
          <a:p>
            <a:pPr algn="ctr"/>
            <a:r>
              <a:rPr lang="en-US" sz="1500" dirty="0">
                <a:solidFill>
                  <a:schemeClr val="bg1"/>
                </a:solidFill>
                <a:latin typeface="Calibri" panose="020F0502020204030204" pitchFamily="34" charset="0"/>
                <a:cs typeface="Calibri" panose="020F0502020204030204" pitchFamily="34" charset="0"/>
              </a:rPr>
              <a:t>Working to provide </a:t>
            </a:r>
          </a:p>
          <a:p>
            <a:pPr algn="ctr"/>
            <a:r>
              <a:rPr lang="en-US" sz="1500" dirty="0">
                <a:solidFill>
                  <a:schemeClr val="bg1"/>
                </a:solidFill>
                <a:latin typeface="Calibri" panose="020F0502020204030204" pitchFamily="34" charset="0"/>
                <a:cs typeface="Calibri" panose="020F0502020204030204" pitchFamily="34" charset="0"/>
              </a:rPr>
              <a:t>the best customer</a:t>
            </a:r>
            <a:br>
              <a:rPr lang="en-US" sz="1500" dirty="0">
                <a:solidFill>
                  <a:schemeClr val="bg1"/>
                </a:solidFill>
                <a:latin typeface="Calibri" panose="020F0502020204030204" pitchFamily="34" charset="0"/>
                <a:cs typeface="Calibri" panose="020F0502020204030204" pitchFamily="34" charset="0"/>
              </a:rPr>
            </a:br>
            <a:r>
              <a:rPr lang="en-US" sz="1500" dirty="0">
                <a:solidFill>
                  <a:schemeClr val="bg1"/>
                </a:solidFill>
                <a:latin typeface="Calibri" panose="020F0502020204030204" pitchFamily="34" charset="0"/>
                <a:cs typeface="Calibri" panose="020F0502020204030204" pitchFamily="34" charset="0"/>
              </a:rPr>
              <a:t>satisfaction</a:t>
            </a:r>
            <a:endParaRPr lang="it-IT" sz="1500" dirty="0">
              <a:solidFill>
                <a:schemeClr val="bg1"/>
              </a:solidFill>
              <a:latin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0CF79707-6615-4E3C-0B41-61AEF11F3166}"/>
              </a:ext>
            </a:extLst>
          </p:cNvPr>
          <p:cNvSpPr txBox="1"/>
          <p:nvPr/>
        </p:nvSpPr>
        <p:spPr>
          <a:xfrm>
            <a:off x="8913520" y="3205184"/>
            <a:ext cx="2835568" cy="784830"/>
          </a:xfrm>
          <a:prstGeom prst="rect">
            <a:avLst/>
          </a:prstGeom>
          <a:noFill/>
        </p:spPr>
        <p:txBody>
          <a:bodyPr wrap="square" rtlCol="0">
            <a:spAutoFit/>
          </a:bodyPr>
          <a:lstStyle/>
          <a:p>
            <a:pPr algn="ctr"/>
            <a:r>
              <a:rPr lang="en-US" sz="1500" dirty="0">
                <a:solidFill>
                  <a:schemeClr val="bg1"/>
                </a:solidFill>
                <a:latin typeface="Calibri" panose="020F0502020204030204" pitchFamily="34" charset="0"/>
                <a:cs typeface="Calibri" panose="020F0502020204030204" pitchFamily="34" charset="0"/>
              </a:rPr>
              <a:t>The most complete </a:t>
            </a:r>
          </a:p>
          <a:p>
            <a:pPr algn="ctr"/>
            <a:r>
              <a:rPr lang="en-US" sz="1500" dirty="0">
                <a:solidFill>
                  <a:schemeClr val="bg1"/>
                </a:solidFill>
                <a:latin typeface="Calibri" panose="020F0502020204030204" pitchFamily="34" charset="0"/>
                <a:cs typeface="Calibri" panose="020F0502020204030204" pitchFamily="34" charset="0"/>
              </a:rPr>
              <a:t>Tech product range </a:t>
            </a:r>
          </a:p>
          <a:p>
            <a:pPr algn="ctr"/>
            <a:r>
              <a:rPr lang="en-US" sz="1500">
                <a:solidFill>
                  <a:schemeClr val="bg1"/>
                </a:solidFill>
                <a:latin typeface="Calibri" panose="020F0502020204030204" pitchFamily="34" charset="0"/>
                <a:cs typeface="Calibri" panose="020F0502020204030204" pitchFamily="34" charset="0"/>
              </a:rPr>
              <a:t>with 680 </a:t>
            </a:r>
            <a:r>
              <a:rPr lang="en-US" sz="1500" dirty="0">
                <a:solidFill>
                  <a:schemeClr val="bg1"/>
                </a:solidFill>
                <a:latin typeface="Calibri" panose="020F0502020204030204" pitchFamily="34" charset="0"/>
                <a:cs typeface="Calibri" panose="020F0502020204030204" pitchFamily="34" charset="0"/>
              </a:rPr>
              <a:t>brands</a:t>
            </a:r>
            <a:endParaRPr lang="it-IT" sz="1500" dirty="0">
              <a:solidFill>
                <a:schemeClr val="bg1"/>
              </a:solidFill>
              <a:latin typeface="Calibri" panose="020F0502020204030204" pitchFamily="34" charset="0"/>
              <a:cs typeface="Calibri" panose="020F0502020204030204" pitchFamily="34" charset="0"/>
            </a:endParaRPr>
          </a:p>
        </p:txBody>
      </p:sp>
      <p:cxnSp>
        <p:nvCxnSpPr>
          <p:cNvPr id="10" name="Connettore 1 9">
            <a:extLst>
              <a:ext uri="{FF2B5EF4-FFF2-40B4-BE49-F238E27FC236}">
                <a16:creationId xmlns:a16="http://schemas.microsoft.com/office/drawing/2014/main" id="{A8C118FF-5F7B-560B-2674-55B293BFFBD4}"/>
              </a:ext>
            </a:extLst>
          </p:cNvPr>
          <p:cNvCxnSpPr>
            <a:cxnSpLocks/>
          </p:cNvCxnSpPr>
          <p:nvPr/>
        </p:nvCxnSpPr>
        <p:spPr>
          <a:xfrm flipV="1">
            <a:off x="3267678" y="3323122"/>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A0D60C20-4B77-08EB-F167-254DD83B4633}"/>
              </a:ext>
            </a:extLst>
          </p:cNvPr>
          <p:cNvCxnSpPr>
            <a:cxnSpLocks/>
          </p:cNvCxnSpPr>
          <p:nvPr/>
        </p:nvCxnSpPr>
        <p:spPr>
          <a:xfrm flipV="1">
            <a:off x="6094155" y="3323122"/>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840F9172-DCBC-2BFE-2DA6-2B67612CDA04}"/>
              </a:ext>
            </a:extLst>
          </p:cNvPr>
          <p:cNvCxnSpPr>
            <a:cxnSpLocks/>
          </p:cNvCxnSpPr>
          <p:nvPr/>
        </p:nvCxnSpPr>
        <p:spPr>
          <a:xfrm flipV="1">
            <a:off x="8920632" y="3323122"/>
            <a:ext cx="0" cy="57092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FC031C29-312C-71BF-D4AA-AC5EDFC5F92B}"/>
              </a:ext>
            </a:extLst>
          </p:cNvPr>
          <p:cNvSpPr txBox="1"/>
          <p:nvPr/>
        </p:nvSpPr>
        <p:spPr>
          <a:xfrm>
            <a:off x="356003" y="1085845"/>
            <a:ext cx="4016068" cy="1569660"/>
          </a:xfrm>
          <a:prstGeom prst="rect">
            <a:avLst/>
          </a:prstGeom>
          <a:noFill/>
        </p:spPr>
        <p:txBody>
          <a:bodyPr wrap="square" rtlCol="0" anchor="ctr">
            <a:spAutoFit/>
          </a:bodyPr>
          <a:lstStyle/>
          <a:p>
            <a:r>
              <a:rPr lang="it-IT" sz="1200" dirty="0">
                <a:solidFill>
                  <a:schemeClr val="bg1"/>
                </a:solidFill>
                <a:latin typeface="Nexa Book" panose="02000000000000000000" pitchFamily="2" charset="77"/>
                <a:cs typeface="Calibri" panose="020F0502020204030204" pitchFamily="34" charset="0"/>
              </a:rPr>
              <a:t>Esprinet Group </a:t>
            </a:r>
            <a:r>
              <a:rPr lang="it-IT" sz="1200" dirty="0" err="1">
                <a:solidFill>
                  <a:schemeClr val="bg1"/>
                </a:solidFill>
                <a:latin typeface="Nexa Book" panose="02000000000000000000" pitchFamily="2" charset="77"/>
                <a:cs typeface="Calibri" panose="020F0502020204030204" pitchFamily="34" charset="0"/>
              </a:rPr>
              <a:t>is</a:t>
            </a:r>
            <a:r>
              <a:rPr lang="it-IT" sz="1200" dirty="0">
                <a:solidFill>
                  <a:schemeClr val="bg1"/>
                </a:solidFill>
                <a:latin typeface="Nexa Book" panose="02000000000000000000" pitchFamily="2" charset="77"/>
                <a:cs typeface="Calibri" panose="020F0502020204030204" pitchFamily="34" charset="0"/>
              </a:rPr>
              <a:t> an </a:t>
            </a:r>
            <a:r>
              <a:rPr lang="it-IT" sz="1200" dirty="0" err="1">
                <a:solidFill>
                  <a:schemeClr val="bg1"/>
                </a:solidFill>
                <a:latin typeface="Nexa Book" panose="02000000000000000000" pitchFamily="2" charset="77"/>
                <a:cs typeface="Calibri" panose="020F0502020204030204" pitchFamily="34" charset="0"/>
              </a:rPr>
              <a:t>enabler</a:t>
            </a:r>
            <a:r>
              <a:rPr lang="it-IT" sz="1200" dirty="0">
                <a:solidFill>
                  <a:schemeClr val="bg1"/>
                </a:solidFill>
                <a:latin typeface="Nexa Book" panose="02000000000000000000" pitchFamily="2" charset="77"/>
                <a:cs typeface="Calibri" panose="020F0502020204030204" pitchFamily="34" charset="0"/>
              </a:rPr>
              <a:t> of the tech </a:t>
            </a:r>
            <a:r>
              <a:rPr lang="it-IT" sz="1200" dirty="0" err="1">
                <a:solidFill>
                  <a:schemeClr val="bg1"/>
                </a:solidFill>
                <a:latin typeface="Nexa Book" panose="02000000000000000000" pitchFamily="2" charset="77"/>
                <a:cs typeface="Calibri" panose="020F0502020204030204" pitchFamily="34" charset="0"/>
              </a:rPr>
              <a:t>ecosystem</a:t>
            </a:r>
            <a:r>
              <a:rPr lang="it-IT" sz="1200" dirty="0">
                <a:solidFill>
                  <a:schemeClr val="bg1"/>
                </a:solidFill>
                <a:latin typeface="Nexa Book" panose="02000000000000000000" pitchFamily="2" charset="77"/>
                <a:cs typeface="Calibri" panose="020F0502020204030204" pitchFamily="34" charset="0"/>
              </a:rPr>
              <a:t> with a </a:t>
            </a:r>
            <a:r>
              <a:rPr lang="it-IT" sz="1200" dirty="0" err="1">
                <a:solidFill>
                  <a:schemeClr val="bg1"/>
                </a:solidFill>
                <a:latin typeface="Nexa Book" panose="02000000000000000000" pitchFamily="2" charset="77"/>
                <a:cs typeface="Calibri" panose="020F0502020204030204" pitchFamily="34" charset="0"/>
              </a:rPr>
              <a:t>profound</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calling</a:t>
            </a:r>
            <a:r>
              <a:rPr lang="it-IT" sz="1200" dirty="0">
                <a:solidFill>
                  <a:schemeClr val="bg1"/>
                </a:solidFill>
                <a:latin typeface="Nexa Book" panose="02000000000000000000" pitchFamily="2" charset="77"/>
                <a:cs typeface="Calibri" panose="020F0502020204030204" pitchFamily="34" charset="0"/>
              </a:rPr>
              <a:t> to social and </a:t>
            </a:r>
            <a:r>
              <a:rPr lang="it-IT" sz="1200" dirty="0" err="1">
                <a:solidFill>
                  <a:schemeClr val="bg1"/>
                </a:solidFill>
                <a:latin typeface="Nexa Book" panose="02000000000000000000" pitchFamily="2" charset="77"/>
                <a:cs typeface="Calibri" panose="020F0502020204030204" pitchFamily="34" charset="0"/>
              </a:rPr>
              <a:t>environmental</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sustainability</a:t>
            </a:r>
            <a:r>
              <a:rPr lang="it-IT" sz="1200" dirty="0">
                <a:solidFill>
                  <a:schemeClr val="bg1"/>
                </a:solidFill>
                <a:latin typeface="Nexa Book" panose="02000000000000000000" pitchFamily="2" charset="77"/>
                <a:cs typeface="Calibri" panose="020F0502020204030204" pitchFamily="34" charset="0"/>
              </a:rPr>
              <a:t>.</a:t>
            </a:r>
            <a:br>
              <a:rPr lang="it-IT" sz="1200" dirty="0">
                <a:solidFill>
                  <a:schemeClr val="bg1"/>
                </a:solidFill>
                <a:latin typeface="Nexa Book" panose="02000000000000000000" pitchFamily="2" charset="77"/>
                <a:cs typeface="Calibri" panose="020F0502020204030204" pitchFamily="34" charset="0"/>
              </a:rPr>
            </a:br>
            <a:endParaRPr lang="it-IT" sz="1200" dirty="0">
              <a:solidFill>
                <a:schemeClr val="bg1"/>
              </a:solidFill>
              <a:latin typeface="Nexa Book" panose="02000000000000000000" pitchFamily="2" charset="77"/>
              <a:cs typeface="Calibri" panose="020F0502020204030204" pitchFamily="34" charset="0"/>
            </a:endParaRPr>
          </a:p>
          <a:p>
            <a:r>
              <a:rPr lang="it-IT" sz="1200" dirty="0">
                <a:solidFill>
                  <a:schemeClr val="bg1"/>
                </a:solidFill>
                <a:latin typeface="Nexa Book" panose="02000000000000000000" pitchFamily="2" charset="77"/>
                <a:cs typeface="Calibri" panose="020F0502020204030204" pitchFamily="34" charset="0"/>
              </a:rPr>
              <a:t>To </a:t>
            </a:r>
            <a:r>
              <a:rPr lang="it-IT" sz="1200" dirty="0" err="1">
                <a:solidFill>
                  <a:schemeClr val="bg1"/>
                </a:solidFill>
                <a:latin typeface="Nexa Book" panose="02000000000000000000" pitchFamily="2" charset="77"/>
                <a:cs typeface="Calibri" panose="020F0502020204030204" pitchFamily="34" charset="0"/>
              </a:rPr>
              <a:t>promote</a:t>
            </a:r>
            <a:r>
              <a:rPr lang="it-IT" sz="1200" dirty="0">
                <a:solidFill>
                  <a:schemeClr val="bg1"/>
                </a:solidFill>
                <a:latin typeface="Nexa Book" panose="02000000000000000000" pitchFamily="2" charset="77"/>
                <a:cs typeface="Calibri" panose="020F0502020204030204" pitchFamily="34" charset="0"/>
              </a:rPr>
              <a:t> tech democracy and guide people and </a:t>
            </a:r>
            <a:r>
              <a:rPr lang="it-IT" sz="1200" dirty="0" err="1">
                <a:solidFill>
                  <a:schemeClr val="bg1"/>
                </a:solidFill>
                <a:latin typeface="Nexa Book" panose="02000000000000000000" pitchFamily="2" charset="77"/>
                <a:cs typeface="Calibri" panose="020F0502020204030204" pitchFamily="34" charset="0"/>
              </a:rPr>
              <a:t>firms</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towards</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digitalisation</a:t>
            </a:r>
            <a:r>
              <a:rPr lang="it-IT" sz="1200" dirty="0">
                <a:solidFill>
                  <a:schemeClr val="bg1"/>
                </a:solidFill>
                <a:latin typeface="Nexa Book" panose="02000000000000000000" pitchFamily="2" charset="77"/>
                <a:cs typeface="Calibri" panose="020F0502020204030204" pitchFamily="34" charset="0"/>
              </a:rPr>
              <a:t>, Esprinet </a:t>
            </a:r>
            <a:r>
              <a:rPr lang="it-IT" sz="1200" dirty="0" err="1">
                <a:solidFill>
                  <a:schemeClr val="bg1"/>
                </a:solidFill>
                <a:latin typeface="Nexa Book" panose="02000000000000000000" pitchFamily="2" charset="77"/>
                <a:cs typeface="Calibri" panose="020F0502020204030204" pitchFamily="34" charset="0"/>
              </a:rPr>
              <a:t>offers</a:t>
            </a:r>
            <a:r>
              <a:rPr lang="it-IT" sz="1200" dirty="0">
                <a:solidFill>
                  <a:schemeClr val="bg1"/>
                </a:solidFill>
                <a:latin typeface="Nexa Book" panose="02000000000000000000" pitchFamily="2" charset="77"/>
                <a:cs typeface="Calibri" panose="020F0502020204030204" pitchFamily="34" charset="0"/>
              </a:rPr>
              <a:t> European clients </a:t>
            </a:r>
            <a:r>
              <a:rPr lang="it-IT" sz="1200" dirty="0" err="1">
                <a:solidFill>
                  <a:schemeClr val="bg1"/>
                </a:solidFill>
                <a:latin typeface="Nexa Book" panose="02000000000000000000" pitchFamily="2" charset="77"/>
                <a:cs typeface="Calibri" panose="020F0502020204030204" pitchFamily="34" charset="0"/>
              </a:rPr>
              <a:t>its</a:t>
            </a:r>
            <a:r>
              <a:rPr lang="it-IT" sz="1200" dirty="0">
                <a:solidFill>
                  <a:schemeClr val="bg1"/>
                </a:solidFill>
                <a:latin typeface="Nexa Book" panose="02000000000000000000" pitchFamily="2" charset="77"/>
                <a:cs typeface="Calibri" panose="020F0502020204030204" pitchFamily="34" charset="0"/>
              </a:rPr>
              <a:t> expertise in </a:t>
            </a:r>
            <a:r>
              <a:rPr lang="it-IT" sz="1200" dirty="0" err="1">
                <a:solidFill>
                  <a:schemeClr val="bg1"/>
                </a:solidFill>
                <a:latin typeface="Nexa Book" panose="02000000000000000000" pitchFamily="2" charset="77"/>
                <a:cs typeface="Calibri" panose="020F0502020204030204" pitchFamily="34" charset="0"/>
              </a:rPr>
              <a:t>advisory</a:t>
            </a:r>
            <a:r>
              <a:rPr lang="it-IT" sz="1200" dirty="0">
                <a:solidFill>
                  <a:schemeClr val="bg1"/>
                </a:solidFill>
                <a:latin typeface="Nexa Book" panose="02000000000000000000" pitchFamily="2" charset="77"/>
                <a:cs typeface="Calibri" panose="020F0502020204030204" pitchFamily="34" charset="0"/>
              </a:rPr>
              <a:t> and cybersecurity, </a:t>
            </a:r>
            <a:r>
              <a:rPr lang="it-IT" sz="1200" dirty="0" err="1">
                <a:solidFill>
                  <a:schemeClr val="bg1"/>
                </a:solidFill>
                <a:latin typeface="Nexa Book" panose="02000000000000000000" pitchFamily="2" charset="77"/>
                <a:cs typeface="Calibri" panose="020F0502020204030204" pitchFamily="34" charset="0"/>
              </a:rPr>
              <a:t>as</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well</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as</a:t>
            </a:r>
            <a:r>
              <a:rPr lang="it-IT" sz="1200" dirty="0">
                <a:solidFill>
                  <a:schemeClr val="bg1"/>
                </a:solidFill>
                <a:latin typeface="Nexa Book" panose="02000000000000000000" pitchFamily="2" charset="77"/>
                <a:cs typeface="Calibri" panose="020F0502020204030204" pitchFamily="34" charset="0"/>
              </a:rPr>
              <a:t> a </a:t>
            </a:r>
            <a:r>
              <a:rPr lang="it-IT" sz="1200" dirty="0" err="1">
                <a:solidFill>
                  <a:schemeClr val="bg1"/>
                </a:solidFill>
                <a:latin typeface="Nexa Book" panose="02000000000000000000" pitchFamily="2" charset="77"/>
                <a:cs typeface="Calibri" panose="020F0502020204030204" pitchFamily="34" charset="0"/>
              </a:rPr>
              <a:t>selection</a:t>
            </a:r>
            <a:r>
              <a:rPr lang="it-IT" sz="1200" dirty="0">
                <a:solidFill>
                  <a:schemeClr val="bg1"/>
                </a:solidFill>
                <a:latin typeface="Nexa Book" panose="02000000000000000000" pitchFamily="2" charset="77"/>
                <a:cs typeface="Calibri" panose="020F0502020204030204" pitchFamily="34" charset="0"/>
              </a:rPr>
              <a:t> of products and services to </a:t>
            </a:r>
            <a:r>
              <a:rPr lang="it-IT" sz="1200" dirty="0" err="1">
                <a:solidFill>
                  <a:schemeClr val="bg1"/>
                </a:solidFill>
                <a:latin typeface="Nexa Book" panose="02000000000000000000" pitchFamily="2" charset="77"/>
                <a:cs typeface="Calibri" panose="020F0502020204030204" pitchFamily="34" charset="0"/>
              </a:rPr>
              <a:t>buy</a:t>
            </a:r>
            <a:r>
              <a:rPr lang="it-IT" sz="1200" dirty="0">
                <a:solidFill>
                  <a:schemeClr val="bg1"/>
                </a:solidFill>
                <a:latin typeface="Nexa Book" panose="02000000000000000000" pitchFamily="2" charset="77"/>
                <a:cs typeface="Calibri" panose="020F0502020204030204" pitchFamily="34" charset="0"/>
              </a:rPr>
              <a:t> or </a:t>
            </a:r>
            <a:r>
              <a:rPr lang="it-IT" sz="1200" dirty="0" err="1">
                <a:solidFill>
                  <a:schemeClr val="bg1"/>
                </a:solidFill>
                <a:latin typeface="Nexa Book" panose="02000000000000000000" pitchFamily="2" charset="77"/>
                <a:cs typeface="Calibri" panose="020F0502020204030204" pitchFamily="34" charset="0"/>
              </a:rPr>
              <a:t>rent</a:t>
            </a:r>
            <a:r>
              <a:rPr lang="it-IT" sz="1200" dirty="0">
                <a:solidFill>
                  <a:schemeClr val="bg1"/>
                </a:solidFill>
                <a:latin typeface="Nexa Book" panose="02000000000000000000" pitchFamily="2" charset="77"/>
                <a:cs typeface="Calibri" panose="020F0502020204030204" pitchFamily="34" charset="0"/>
              </a:rPr>
              <a:t> </a:t>
            </a:r>
            <a:r>
              <a:rPr lang="it-IT" sz="1200" dirty="0" err="1">
                <a:solidFill>
                  <a:schemeClr val="bg1"/>
                </a:solidFill>
                <a:latin typeface="Nexa Book" panose="02000000000000000000" pitchFamily="2" charset="77"/>
                <a:cs typeface="Calibri" panose="020F0502020204030204" pitchFamily="34" charset="0"/>
              </a:rPr>
              <a:t>through</a:t>
            </a:r>
            <a:r>
              <a:rPr lang="it-IT" sz="1200" dirty="0">
                <a:solidFill>
                  <a:schemeClr val="bg1"/>
                </a:solidFill>
                <a:latin typeface="Nexa Book" panose="02000000000000000000" pitchFamily="2" charset="77"/>
                <a:cs typeface="Calibri" panose="020F0502020204030204" pitchFamily="34" charset="0"/>
              </a:rPr>
              <a:t> an </a:t>
            </a:r>
            <a:r>
              <a:rPr lang="it-IT" sz="1200" dirty="0" err="1">
                <a:solidFill>
                  <a:schemeClr val="bg1"/>
                </a:solidFill>
                <a:latin typeface="Nexa Book" panose="02000000000000000000" pitchFamily="2" charset="77"/>
                <a:cs typeface="Calibri" panose="020F0502020204030204" pitchFamily="34" charset="0"/>
              </a:rPr>
              <a:t>extensive</a:t>
            </a:r>
            <a:r>
              <a:rPr lang="it-IT" sz="1200" dirty="0">
                <a:solidFill>
                  <a:schemeClr val="bg1"/>
                </a:solidFill>
                <a:latin typeface="Nexa Book" panose="02000000000000000000" pitchFamily="2" charset="77"/>
                <a:cs typeface="Calibri" panose="020F0502020204030204" pitchFamily="34" charset="0"/>
              </a:rPr>
              <a:t> network of </a:t>
            </a:r>
            <a:r>
              <a:rPr lang="it-IT" sz="1200" dirty="0" err="1">
                <a:solidFill>
                  <a:schemeClr val="bg1"/>
                </a:solidFill>
                <a:latin typeface="Nexa Book" panose="02000000000000000000" pitchFamily="2" charset="77"/>
                <a:cs typeface="Calibri" panose="020F0502020204030204" pitchFamily="34" charset="0"/>
              </a:rPr>
              <a:t>professional</a:t>
            </a:r>
            <a:r>
              <a:rPr lang="it-IT" sz="1200" dirty="0">
                <a:solidFill>
                  <a:schemeClr val="bg1"/>
                </a:solidFill>
                <a:latin typeface="Nexa Book" panose="02000000000000000000" pitchFamily="2" charset="77"/>
                <a:cs typeface="Calibri" panose="020F0502020204030204" pitchFamily="34" charset="0"/>
              </a:rPr>
              <a:t> resellers. </a:t>
            </a:r>
          </a:p>
        </p:txBody>
      </p:sp>
      <p:sp>
        <p:nvSpPr>
          <p:cNvPr id="14" name="CasellaDiTesto 13">
            <a:extLst>
              <a:ext uri="{FF2B5EF4-FFF2-40B4-BE49-F238E27FC236}">
                <a16:creationId xmlns:a16="http://schemas.microsoft.com/office/drawing/2014/main" id="{5F09310D-CCF6-305E-F6E4-51DDBCD6EF68}"/>
              </a:ext>
            </a:extLst>
          </p:cNvPr>
          <p:cNvSpPr txBox="1"/>
          <p:nvPr/>
        </p:nvSpPr>
        <p:spPr>
          <a:xfrm>
            <a:off x="275731" y="4805881"/>
            <a:ext cx="1776563" cy="1138773"/>
          </a:xfrm>
          <a:prstGeom prst="rect">
            <a:avLst/>
          </a:prstGeom>
          <a:noFill/>
        </p:spPr>
        <p:txBody>
          <a:bodyPr wrap="square" rtlCol="0">
            <a:spAutoFit/>
          </a:bodyPr>
          <a:lstStyle/>
          <a:p>
            <a:pPr algn="ctr"/>
            <a:r>
              <a:rPr lang="it-IT" sz="1600" b="1" dirty="0">
                <a:solidFill>
                  <a:srgbClr val="004F91"/>
                </a:solidFill>
                <a:latin typeface="Nexa Book Italic" panose="02000000000000000000" pitchFamily="2" charset="77"/>
              </a:rPr>
              <a:t>Euronext Milan </a:t>
            </a:r>
            <a:r>
              <a:rPr lang="it-IT" sz="1600" b="1" dirty="0" err="1">
                <a:solidFill>
                  <a:srgbClr val="004F91"/>
                </a:solidFill>
                <a:latin typeface="Nexa Book Italic" panose="02000000000000000000" pitchFamily="2" charset="77"/>
              </a:rPr>
              <a:t>listed</a:t>
            </a:r>
            <a:endParaRPr lang="it-IT" sz="1600" b="1" dirty="0">
              <a:solidFill>
                <a:srgbClr val="004F91"/>
              </a:solidFill>
              <a:latin typeface="Nexa Book Italic" panose="02000000000000000000" pitchFamily="2" charset="77"/>
            </a:endParaRPr>
          </a:p>
          <a:p>
            <a:pPr algn="ctr"/>
            <a:r>
              <a:rPr lang="it-IT" sz="1200" dirty="0">
                <a:solidFill>
                  <a:schemeClr val="tx1">
                    <a:lumMod val="75000"/>
                    <a:lumOff val="25000"/>
                  </a:schemeClr>
                </a:solidFill>
              </a:rPr>
              <a:t>Esprinet S.p.A. </a:t>
            </a:r>
            <a:r>
              <a:rPr lang="it-IT" sz="1200" dirty="0" err="1">
                <a:solidFill>
                  <a:schemeClr val="tx1">
                    <a:lumMod val="75000"/>
                    <a:lumOff val="25000"/>
                  </a:schemeClr>
                </a:solidFill>
              </a:rPr>
              <a:t>listed</a:t>
            </a:r>
            <a:r>
              <a:rPr lang="it-IT" sz="1200" dirty="0">
                <a:solidFill>
                  <a:schemeClr val="tx1">
                    <a:lumMod val="75000"/>
                    <a:lumOff val="25000"/>
                  </a:schemeClr>
                </a:solidFill>
              </a:rPr>
              <a:t> on the Italian Stock Exchange in 2001 </a:t>
            </a:r>
          </a:p>
        </p:txBody>
      </p:sp>
      <p:sp>
        <p:nvSpPr>
          <p:cNvPr id="15" name="CasellaDiTesto 14">
            <a:extLst>
              <a:ext uri="{FF2B5EF4-FFF2-40B4-BE49-F238E27FC236}">
                <a16:creationId xmlns:a16="http://schemas.microsoft.com/office/drawing/2014/main" id="{3D6CF56D-7B7A-2E9D-298F-4F86818C3210}"/>
              </a:ext>
            </a:extLst>
          </p:cNvPr>
          <p:cNvSpPr txBox="1"/>
          <p:nvPr/>
        </p:nvSpPr>
        <p:spPr>
          <a:xfrm>
            <a:off x="2290180" y="4857251"/>
            <a:ext cx="2337631" cy="1077218"/>
          </a:xfrm>
          <a:prstGeom prst="rect">
            <a:avLst/>
          </a:prstGeom>
          <a:noFill/>
        </p:spPr>
        <p:txBody>
          <a:bodyPr wrap="square" rtlCol="0">
            <a:spAutoFit/>
          </a:bodyPr>
          <a:lstStyle/>
          <a:p>
            <a:pPr algn="ctr"/>
            <a:r>
              <a:rPr lang="it-IT" sz="1600" b="1" dirty="0">
                <a:solidFill>
                  <a:srgbClr val="004F91"/>
                </a:solidFill>
                <a:latin typeface="Nexa Book Italic" panose="02000000000000000000" pitchFamily="2" charset="77"/>
              </a:rPr>
              <a:t>2022 Sales 4.7 B€</a:t>
            </a:r>
          </a:p>
          <a:p>
            <a:pPr algn="ctr"/>
            <a:r>
              <a:rPr lang="it-IT" sz="1200" dirty="0" err="1">
                <a:solidFill>
                  <a:schemeClr val="tx1">
                    <a:lumMod val="75000"/>
                    <a:lumOff val="25000"/>
                  </a:schemeClr>
                </a:solidFill>
              </a:rPr>
              <a:t>Esprinet</a:t>
            </a:r>
            <a:r>
              <a:rPr lang="it-IT" sz="1200" dirty="0">
                <a:solidFill>
                  <a:schemeClr val="tx1">
                    <a:lumMod val="75000"/>
                    <a:lumOff val="25000"/>
                  </a:schemeClr>
                </a:solidFill>
              </a:rPr>
              <a:t> S.p.A. </a:t>
            </a:r>
            <a:r>
              <a:rPr lang="en-US" sz="1200" dirty="0">
                <a:solidFill>
                  <a:schemeClr val="tx1">
                    <a:lumMod val="75000"/>
                    <a:lumOff val="25000"/>
                  </a:schemeClr>
                </a:solidFill>
                <a:cs typeface="Calibri" panose="020F0502020204030204" pitchFamily="34" charset="0"/>
              </a:rPr>
              <a:t>u</a:t>
            </a:r>
            <a:r>
              <a:rPr lang="en-US" sz="1200" dirty="0">
                <a:solidFill>
                  <a:schemeClr val="tx1">
                    <a:lumMod val="75000"/>
                    <a:lumOff val="25000"/>
                  </a:schemeClr>
                </a:solidFill>
                <a:ea typeface="Times New Roman" panose="02020603050405020304" pitchFamily="18" charset="0"/>
                <a:cs typeface="Calibri" panose="020F0502020204030204" pitchFamily="34" charset="0"/>
              </a:rPr>
              <a:t>ndisputed market leader with a strong track record as a consolidator</a:t>
            </a:r>
          </a:p>
          <a:p>
            <a:pPr algn="ctr"/>
            <a:endParaRPr lang="it-IT" sz="1200" dirty="0"/>
          </a:p>
        </p:txBody>
      </p:sp>
      <p:sp>
        <p:nvSpPr>
          <p:cNvPr id="16" name="CasellaDiTesto 15">
            <a:extLst>
              <a:ext uri="{FF2B5EF4-FFF2-40B4-BE49-F238E27FC236}">
                <a16:creationId xmlns:a16="http://schemas.microsoft.com/office/drawing/2014/main" id="{A223B2D5-CD17-E10E-E2B9-87102EB9EE5F}"/>
              </a:ext>
            </a:extLst>
          </p:cNvPr>
          <p:cNvSpPr txBox="1"/>
          <p:nvPr/>
        </p:nvSpPr>
        <p:spPr>
          <a:xfrm>
            <a:off x="4918405" y="4857251"/>
            <a:ext cx="2446828" cy="1077218"/>
          </a:xfrm>
          <a:prstGeom prst="rect">
            <a:avLst/>
          </a:prstGeom>
          <a:noFill/>
        </p:spPr>
        <p:txBody>
          <a:bodyPr wrap="square" rtlCol="0">
            <a:spAutoFit/>
          </a:bodyPr>
          <a:lstStyle/>
          <a:p>
            <a:pPr algn="ctr"/>
            <a:r>
              <a:rPr lang="it-IT" sz="1600" b="1" dirty="0" err="1">
                <a:solidFill>
                  <a:srgbClr val="004F91"/>
                </a:solidFill>
                <a:latin typeface="Nexa Book Italic" panose="02000000000000000000" pitchFamily="2" charset="77"/>
              </a:rPr>
              <a:t>Consistent</a:t>
            </a:r>
            <a:r>
              <a:rPr lang="it-IT" sz="1600" b="1" dirty="0">
                <a:solidFill>
                  <a:srgbClr val="004F91"/>
                </a:solidFill>
                <a:latin typeface="Nexa Book Italic" panose="02000000000000000000" pitchFamily="2" charset="77"/>
              </a:rPr>
              <a:t> </a:t>
            </a:r>
            <a:r>
              <a:rPr lang="it-IT" sz="1600" b="1" dirty="0" err="1">
                <a:solidFill>
                  <a:srgbClr val="004F91"/>
                </a:solidFill>
                <a:latin typeface="Nexa Book Italic" panose="02000000000000000000" pitchFamily="2" charset="77"/>
              </a:rPr>
              <a:t>Growth</a:t>
            </a:r>
            <a:endParaRPr lang="it-IT" sz="1600" b="1" dirty="0">
              <a:solidFill>
                <a:srgbClr val="004F91"/>
              </a:solidFill>
              <a:latin typeface="Nexa Book Italic" panose="02000000000000000000" pitchFamily="2" charset="77"/>
            </a:endParaRP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Historical stable flow of profitability: 563 M€ of cumulated Net Profit and 189 M€ of cumulated dividends since 2001 </a:t>
            </a:r>
            <a:endParaRPr lang="it-IT" sz="1200" dirty="0">
              <a:solidFill>
                <a:schemeClr val="tx1">
                  <a:lumMod val="75000"/>
                  <a:lumOff val="25000"/>
                </a:schemeClr>
              </a:solidFill>
            </a:endParaRPr>
          </a:p>
        </p:txBody>
      </p:sp>
      <p:sp>
        <p:nvSpPr>
          <p:cNvPr id="17" name="CasellaDiTesto 16">
            <a:extLst>
              <a:ext uri="{FF2B5EF4-FFF2-40B4-BE49-F238E27FC236}">
                <a16:creationId xmlns:a16="http://schemas.microsoft.com/office/drawing/2014/main" id="{C5E77C2E-2E5F-5021-9E75-3B682DA0E5D5}"/>
              </a:ext>
            </a:extLst>
          </p:cNvPr>
          <p:cNvSpPr txBox="1"/>
          <p:nvPr/>
        </p:nvSpPr>
        <p:spPr>
          <a:xfrm>
            <a:off x="7263741" y="4857251"/>
            <a:ext cx="2447925" cy="892552"/>
          </a:xfrm>
          <a:prstGeom prst="rect">
            <a:avLst/>
          </a:prstGeom>
          <a:noFill/>
        </p:spPr>
        <p:txBody>
          <a:bodyPr wrap="square" rtlCol="0">
            <a:spAutoFit/>
          </a:bodyPr>
          <a:lstStyle/>
          <a:p>
            <a:pPr algn="ctr"/>
            <a:r>
              <a:rPr lang="it-IT" sz="1600" b="1" dirty="0">
                <a:solidFill>
                  <a:srgbClr val="004F91"/>
                </a:solidFill>
                <a:latin typeface="Nexa Book Italic" panose="02000000000000000000" pitchFamily="2" charset="77"/>
              </a:rPr>
              <a:t>1,800 people</a:t>
            </a: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cs typeface="Calibri" panose="020F0502020204030204" pitchFamily="34" charset="0"/>
              </a:rPr>
              <a:t>54% female</a:t>
            </a: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cs typeface="Calibri" panose="020F0502020204030204" pitchFamily="34" charset="0"/>
              </a:rPr>
              <a:t>46% male</a:t>
            </a:r>
          </a:p>
          <a:p>
            <a:pPr algn="ctr" fontAlgn="ctr">
              <a:buClr>
                <a:srgbClr val="004F90"/>
              </a:buClr>
              <a:buSzPct val="120000"/>
            </a:pPr>
            <a:endParaRPr lang="it-IT" sz="1200" dirty="0"/>
          </a:p>
        </p:txBody>
      </p:sp>
      <p:sp>
        <p:nvSpPr>
          <p:cNvPr id="18" name="CasellaDiTesto 17">
            <a:extLst>
              <a:ext uri="{FF2B5EF4-FFF2-40B4-BE49-F238E27FC236}">
                <a16:creationId xmlns:a16="http://schemas.microsoft.com/office/drawing/2014/main" id="{840B40CC-16BB-E93A-C12B-4D002E6CC9FB}"/>
              </a:ext>
            </a:extLst>
          </p:cNvPr>
          <p:cNvSpPr txBox="1"/>
          <p:nvPr/>
        </p:nvSpPr>
        <p:spPr>
          <a:xfrm>
            <a:off x="9578223" y="4805881"/>
            <a:ext cx="2424112" cy="1077218"/>
          </a:xfrm>
          <a:prstGeom prst="rect">
            <a:avLst/>
          </a:prstGeom>
          <a:noFill/>
        </p:spPr>
        <p:txBody>
          <a:bodyPr wrap="square" rtlCol="0">
            <a:spAutoFit/>
          </a:bodyPr>
          <a:lstStyle/>
          <a:p>
            <a:pPr algn="ctr"/>
            <a:r>
              <a:rPr lang="it-IT" sz="1600" b="1" dirty="0">
                <a:solidFill>
                  <a:srgbClr val="004F91"/>
                </a:solidFill>
                <a:latin typeface="Nexa Book Italic" panose="02000000000000000000" pitchFamily="2" charset="77"/>
              </a:rPr>
              <a:t>Strong Capabilities</a:t>
            </a: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130,000 SKUs available</a:t>
            </a: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Highly efficient logistics </a:t>
            </a:r>
          </a:p>
          <a:p>
            <a:pPr algn="ctr" fontAlgn="ctr">
              <a:buClr>
                <a:srgbClr val="004F90"/>
              </a:buClr>
              <a:buSzPct val="120000"/>
            </a:pPr>
            <a:r>
              <a:rPr lang="en-US" sz="12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processes and systems</a:t>
            </a:r>
          </a:p>
          <a:p>
            <a:pPr algn="ctr" fontAlgn="ctr">
              <a:buClr>
                <a:srgbClr val="004F90"/>
              </a:buClr>
              <a:buSzPct val="120000"/>
            </a:pPr>
            <a:r>
              <a:rPr lang="en-US" sz="1200">
                <a:solidFill>
                  <a:schemeClr val="tx1">
                    <a:lumMod val="75000"/>
                    <a:lumOff val="25000"/>
                  </a:schemeClr>
                </a:solidFill>
                <a:latin typeface="Calibri" panose="020F0502020204030204" pitchFamily="34" charset="0"/>
                <a:cs typeface="Calibri" panose="020F0502020204030204" pitchFamily="34" charset="0"/>
              </a:rPr>
              <a:t>With +174,000 </a:t>
            </a:r>
            <a:r>
              <a:rPr lang="en-US" sz="1200" dirty="0">
                <a:solidFill>
                  <a:schemeClr val="tx1">
                    <a:lumMod val="75000"/>
                    <a:lumOff val="25000"/>
                  </a:schemeClr>
                </a:solidFill>
                <a:latin typeface="Calibri" panose="020F0502020204030204" pitchFamily="34" charset="0"/>
                <a:cs typeface="Calibri" panose="020F0502020204030204" pitchFamily="34" charset="0"/>
              </a:rPr>
              <a:t>sqm of warehouses</a:t>
            </a:r>
            <a:endParaRPr lang="it-IT" sz="1200" dirty="0">
              <a:solidFill>
                <a:schemeClr val="tx1">
                  <a:lumMod val="75000"/>
                  <a:lumOff val="25000"/>
                </a:schemeClr>
              </a:solidFill>
            </a:endParaRPr>
          </a:p>
        </p:txBody>
      </p:sp>
      <p:pic>
        <p:nvPicPr>
          <p:cNvPr id="19" name="Immagine 18">
            <a:extLst>
              <a:ext uri="{FF2B5EF4-FFF2-40B4-BE49-F238E27FC236}">
                <a16:creationId xmlns:a16="http://schemas.microsoft.com/office/drawing/2014/main" id="{C94ADB1A-68B7-B55F-32FC-95559BC90CDD}"/>
              </a:ext>
            </a:extLst>
          </p:cNvPr>
          <p:cNvPicPr>
            <a:picLocks noChangeAspect="1"/>
          </p:cNvPicPr>
          <p:nvPr/>
        </p:nvPicPr>
        <p:blipFill>
          <a:blip r:embed="rId3"/>
          <a:stretch>
            <a:fillRect/>
          </a:stretch>
        </p:blipFill>
        <p:spPr>
          <a:xfrm>
            <a:off x="835884" y="4203305"/>
            <a:ext cx="656256" cy="546036"/>
          </a:xfrm>
          <a:prstGeom prst="rect">
            <a:avLst/>
          </a:prstGeom>
        </p:spPr>
      </p:pic>
      <p:pic>
        <p:nvPicPr>
          <p:cNvPr id="20" name="Immagine 19">
            <a:extLst>
              <a:ext uri="{FF2B5EF4-FFF2-40B4-BE49-F238E27FC236}">
                <a16:creationId xmlns:a16="http://schemas.microsoft.com/office/drawing/2014/main" id="{3B738E5C-B370-BCF5-434D-0F1B49D7C77C}"/>
              </a:ext>
            </a:extLst>
          </p:cNvPr>
          <p:cNvPicPr>
            <a:picLocks noChangeAspect="1"/>
          </p:cNvPicPr>
          <p:nvPr/>
        </p:nvPicPr>
        <p:blipFill>
          <a:blip r:embed="rId4"/>
          <a:stretch>
            <a:fillRect/>
          </a:stretch>
        </p:blipFill>
        <p:spPr>
          <a:xfrm>
            <a:off x="3151075" y="4135814"/>
            <a:ext cx="644854" cy="634719"/>
          </a:xfrm>
          <a:prstGeom prst="rect">
            <a:avLst/>
          </a:prstGeom>
        </p:spPr>
      </p:pic>
      <p:pic>
        <p:nvPicPr>
          <p:cNvPr id="21" name="Immagine 20">
            <a:extLst>
              <a:ext uri="{FF2B5EF4-FFF2-40B4-BE49-F238E27FC236}">
                <a16:creationId xmlns:a16="http://schemas.microsoft.com/office/drawing/2014/main" id="{21BB1358-B04B-06ED-1EF6-6DCDA3D24A83}"/>
              </a:ext>
            </a:extLst>
          </p:cNvPr>
          <p:cNvPicPr>
            <a:picLocks noChangeAspect="1"/>
          </p:cNvPicPr>
          <p:nvPr/>
        </p:nvPicPr>
        <p:blipFill>
          <a:blip r:embed="rId5"/>
          <a:stretch>
            <a:fillRect/>
          </a:stretch>
        </p:blipFill>
        <p:spPr>
          <a:xfrm>
            <a:off x="5827626" y="4203939"/>
            <a:ext cx="628385" cy="544769"/>
          </a:xfrm>
          <a:prstGeom prst="rect">
            <a:avLst/>
          </a:prstGeom>
        </p:spPr>
      </p:pic>
      <p:pic>
        <p:nvPicPr>
          <p:cNvPr id="22" name="Immagine 21">
            <a:extLst>
              <a:ext uri="{FF2B5EF4-FFF2-40B4-BE49-F238E27FC236}">
                <a16:creationId xmlns:a16="http://schemas.microsoft.com/office/drawing/2014/main" id="{6FC61205-F9A5-DDE5-D713-BFA649CF2EB9}"/>
              </a:ext>
            </a:extLst>
          </p:cNvPr>
          <p:cNvPicPr>
            <a:picLocks noChangeAspect="1"/>
          </p:cNvPicPr>
          <p:nvPr/>
        </p:nvPicPr>
        <p:blipFill>
          <a:blip r:embed="rId6"/>
          <a:stretch>
            <a:fillRect/>
          </a:stretch>
        </p:blipFill>
        <p:spPr>
          <a:xfrm>
            <a:off x="10450749" y="4203305"/>
            <a:ext cx="679061" cy="546036"/>
          </a:xfrm>
          <a:prstGeom prst="rect">
            <a:avLst/>
          </a:prstGeom>
        </p:spPr>
      </p:pic>
      <p:pic>
        <p:nvPicPr>
          <p:cNvPr id="23" name="Immagine 22">
            <a:extLst>
              <a:ext uri="{FF2B5EF4-FFF2-40B4-BE49-F238E27FC236}">
                <a16:creationId xmlns:a16="http://schemas.microsoft.com/office/drawing/2014/main" id="{75309B70-D691-69ED-8F73-60984C05E295}"/>
              </a:ext>
            </a:extLst>
          </p:cNvPr>
          <p:cNvPicPr>
            <a:picLocks noChangeAspect="1"/>
          </p:cNvPicPr>
          <p:nvPr/>
        </p:nvPicPr>
        <p:blipFill>
          <a:blip r:embed="rId7"/>
          <a:stretch>
            <a:fillRect/>
          </a:stretch>
        </p:blipFill>
        <p:spPr>
          <a:xfrm>
            <a:off x="8110166" y="4198871"/>
            <a:ext cx="755075" cy="554904"/>
          </a:xfrm>
          <a:prstGeom prst="rect">
            <a:avLst/>
          </a:prstGeom>
        </p:spPr>
      </p:pic>
      <p:sp>
        <p:nvSpPr>
          <p:cNvPr id="32" name="Segnaposto testo 1">
            <a:extLst>
              <a:ext uri="{FF2B5EF4-FFF2-40B4-BE49-F238E27FC236}">
                <a16:creationId xmlns:a16="http://schemas.microsoft.com/office/drawing/2014/main" id="{49E46D4F-AF04-8F2F-F114-EAB5EED9C2F5}"/>
              </a:ext>
            </a:extLst>
          </p:cNvPr>
          <p:cNvSpPr txBox="1">
            <a:spLocks/>
          </p:cNvSpPr>
          <p:nvPr/>
        </p:nvSpPr>
        <p:spPr>
          <a:xfrm>
            <a:off x="356003" y="219232"/>
            <a:ext cx="11393085" cy="346885"/>
          </a:xfrm>
          <a:prstGeom prst="rect">
            <a:avLst/>
          </a:prstGeom>
        </p:spPr>
        <p:txBody>
          <a:bodyPr/>
          <a:lstStyle>
            <a:lvl1pPr marL="0" indent="0" algn="l" defTabSz="914415" rtl="0" eaLnBrk="1" latinLnBrk="0" hangingPunct="1">
              <a:lnSpc>
                <a:spcPct val="90000"/>
              </a:lnSpc>
              <a:spcBef>
                <a:spcPts val="1001"/>
              </a:spcBef>
              <a:buFont typeface="Arial" panose="020B0604020202020204" pitchFamily="34" charset="0"/>
              <a:buNone/>
              <a:defRPr sz="3300" b="1" i="0" kern="1200">
                <a:solidFill>
                  <a:srgbClr val="004F90"/>
                </a:solidFill>
                <a:latin typeface="Nexa Bold" panose="02000000000000000000" pitchFamily="2" charset="77"/>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it-IT" sz="3200" dirty="0">
                <a:solidFill>
                  <a:schemeClr val="bg1"/>
                </a:solidFill>
              </a:rPr>
              <a:t>#1 Tech </a:t>
            </a:r>
            <a:r>
              <a:rPr lang="it-IT" sz="3200" dirty="0" err="1">
                <a:solidFill>
                  <a:schemeClr val="bg1"/>
                </a:solidFill>
              </a:rPr>
              <a:t>Enabler</a:t>
            </a:r>
            <a:r>
              <a:rPr lang="it-IT" sz="3200" dirty="0">
                <a:solidFill>
                  <a:schemeClr val="bg1"/>
                </a:solidFill>
              </a:rPr>
              <a:t> in Southern Europe</a:t>
            </a:r>
          </a:p>
        </p:txBody>
      </p:sp>
    </p:spTree>
    <p:extLst>
      <p:ext uri="{BB962C8B-B14F-4D97-AF65-F5344CB8AC3E}">
        <p14:creationId xmlns:p14="http://schemas.microsoft.com/office/powerpoint/2010/main" val="2386882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EA9DCDA-14D0-3C78-CB45-9F7E2C0627F3}"/>
              </a:ext>
            </a:extLst>
          </p:cNvPr>
          <p:cNvSpPr>
            <a:spLocks noGrp="1"/>
          </p:cNvSpPr>
          <p:nvPr>
            <p:ph type="body" sz="quarter" idx="11"/>
          </p:nvPr>
        </p:nvSpPr>
        <p:spPr/>
        <p:txBody>
          <a:bodyPr/>
          <a:lstStyle/>
          <a:p>
            <a:r>
              <a:rPr lang="it-IT" dirty="0"/>
              <a:t>Code &amp; </a:t>
            </a:r>
            <a:r>
              <a:rPr lang="it-IT" dirty="0" err="1"/>
              <a:t>Principles</a:t>
            </a:r>
            <a:endParaRPr lang="it-IT" dirty="0"/>
          </a:p>
        </p:txBody>
      </p:sp>
      <p:sp>
        <p:nvSpPr>
          <p:cNvPr id="3" name="Segnaposto testo 8">
            <a:extLst>
              <a:ext uri="{FF2B5EF4-FFF2-40B4-BE49-F238E27FC236}">
                <a16:creationId xmlns:a16="http://schemas.microsoft.com/office/drawing/2014/main" id="{8D58C702-0BF0-06AA-1F39-1F1C6D905759}"/>
              </a:ext>
            </a:extLst>
          </p:cNvPr>
          <p:cNvSpPr txBox="1">
            <a:spLocks/>
          </p:cNvSpPr>
          <p:nvPr/>
        </p:nvSpPr>
        <p:spPr>
          <a:xfrm>
            <a:off x="346721" y="1152783"/>
            <a:ext cx="2912712" cy="363759"/>
          </a:xfrm>
          <a:prstGeom prst="rect">
            <a:avLst/>
          </a:prstGeom>
          <a:solidFill>
            <a:srgbClr val="004F90"/>
          </a:solidFill>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chemeClr val="bg1"/>
                </a:solidFill>
                <a:latin typeface="Nexa Bold" panose="02000000000000000000" pitchFamily="2" charset="77"/>
              </a:rPr>
              <a:t>Code of Ethics</a:t>
            </a:r>
          </a:p>
        </p:txBody>
      </p:sp>
      <p:sp>
        <p:nvSpPr>
          <p:cNvPr id="4" name="Segnaposto testo 9">
            <a:extLst>
              <a:ext uri="{FF2B5EF4-FFF2-40B4-BE49-F238E27FC236}">
                <a16:creationId xmlns:a16="http://schemas.microsoft.com/office/drawing/2014/main" id="{A392E752-B987-517C-F22D-6EB65EDD3130}"/>
              </a:ext>
            </a:extLst>
          </p:cNvPr>
          <p:cNvSpPr txBox="1">
            <a:spLocks/>
          </p:cNvSpPr>
          <p:nvPr/>
        </p:nvSpPr>
        <p:spPr>
          <a:xfrm>
            <a:off x="356004" y="1615770"/>
            <a:ext cx="2912713" cy="3792904"/>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 sz="1400" dirty="0">
                <a:solidFill>
                  <a:schemeClr val="tx1">
                    <a:lumMod val="75000"/>
                    <a:lumOff val="25000"/>
                  </a:schemeClr>
                </a:solidFill>
              </a:rPr>
              <a:t>The Code of Ethics applies to all activities carried out by or in the name and on the behalf of </a:t>
            </a:r>
            <a:r>
              <a:rPr lang="en" sz="1400" dirty="0" err="1">
                <a:solidFill>
                  <a:schemeClr val="tx1">
                    <a:lumMod val="75000"/>
                    <a:lumOff val="25000"/>
                  </a:schemeClr>
                </a:solidFill>
              </a:rPr>
              <a:t>Esprinet</a:t>
            </a:r>
            <a:r>
              <a:rPr lang="en" sz="1400" dirty="0">
                <a:solidFill>
                  <a:schemeClr val="tx1">
                    <a:lumMod val="75000"/>
                    <a:lumOff val="25000"/>
                  </a:schemeClr>
                </a:solidFill>
              </a:rPr>
              <a:t> S.p.A. and its subsidiaries.</a:t>
            </a:r>
          </a:p>
          <a:p>
            <a:pPr marL="0" indent="0">
              <a:buNone/>
            </a:pPr>
            <a:r>
              <a:rPr lang="en" sz="1400" dirty="0">
                <a:solidFill>
                  <a:schemeClr val="tx1">
                    <a:lumMod val="75000"/>
                    <a:lumOff val="25000"/>
                  </a:schemeClr>
                </a:solidFill>
              </a:rPr>
              <a:t>The Code of Ethics:</a:t>
            </a:r>
          </a:p>
          <a:p>
            <a:pPr marL="134938" indent="-134938">
              <a:buClr>
                <a:srgbClr val="004F90"/>
              </a:buClr>
              <a:buSzPct val="120000"/>
            </a:pPr>
            <a:r>
              <a:rPr lang="en" sz="1400" dirty="0">
                <a:solidFill>
                  <a:schemeClr val="tx1">
                    <a:lumMod val="75000"/>
                    <a:lumOff val="25000"/>
                  </a:schemeClr>
                </a:solidFill>
              </a:rPr>
              <a:t>establishes the guidelines of conduct and regulates the set of rights, duties and responsibilities that the Group expressly assumes with its stakeholders;</a:t>
            </a:r>
          </a:p>
          <a:p>
            <a:pPr marL="134938" indent="-134938">
              <a:buClr>
                <a:srgbClr val="004F90"/>
              </a:buClr>
              <a:buSzPct val="120000"/>
            </a:pPr>
            <a:r>
              <a:rPr lang="en" sz="1400" dirty="0">
                <a:solidFill>
                  <a:schemeClr val="tx1">
                    <a:lumMod val="75000"/>
                    <a:lumOff val="25000"/>
                  </a:schemeClr>
                </a:solidFill>
              </a:rPr>
              <a:t>defines the ethical criteria adopted for a correct balance between expectations and stakeholder interests;</a:t>
            </a:r>
          </a:p>
          <a:p>
            <a:pPr marL="134938" indent="-134938">
              <a:buClr>
                <a:srgbClr val="004F90"/>
              </a:buClr>
              <a:buSzPct val="120000"/>
            </a:pPr>
            <a:r>
              <a:rPr lang="en" sz="1400" dirty="0">
                <a:solidFill>
                  <a:schemeClr val="tx1">
                    <a:lumMod val="75000"/>
                    <a:lumOff val="25000"/>
                  </a:schemeClr>
                </a:solidFill>
              </a:rPr>
              <a:t>contains principles and guidelines for conduct in areas of potential ethical risk.</a:t>
            </a:r>
          </a:p>
        </p:txBody>
      </p:sp>
      <p:sp>
        <p:nvSpPr>
          <p:cNvPr id="5" name="Segnaposto testo 10">
            <a:extLst>
              <a:ext uri="{FF2B5EF4-FFF2-40B4-BE49-F238E27FC236}">
                <a16:creationId xmlns:a16="http://schemas.microsoft.com/office/drawing/2014/main" id="{1884B3F5-BA90-2F36-0430-47145D2C5DB7}"/>
              </a:ext>
            </a:extLst>
          </p:cNvPr>
          <p:cNvSpPr txBox="1">
            <a:spLocks/>
          </p:cNvSpPr>
          <p:nvPr/>
        </p:nvSpPr>
        <p:spPr>
          <a:xfrm>
            <a:off x="6800193" y="1152783"/>
            <a:ext cx="5045085" cy="363759"/>
          </a:xfrm>
          <a:prstGeom prst="rect">
            <a:avLst/>
          </a:prstGeom>
          <a:solidFill>
            <a:srgbClr val="004F90"/>
          </a:solidFill>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chemeClr val="bg1"/>
                </a:solidFill>
                <a:latin typeface="Nexa Bold" panose="02000000000000000000" pitchFamily="2" charset="77"/>
              </a:rPr>
              <a:t>“231” </a:t>
            </a:r>
            <a:r>
              <a:rPr lang="it-IT" sz="1600" b="1" dirty="0" err="1">
                <a:solidFill>
                  <a:schemeClr val="bg1"/>
                </a:solidFill>
                <a:latin typeface="Nexa Bold" panose="02000000000000000000" pitchFamily="2" charset="77"/>
              </a:rPr>
              <a:t>Organisation</a:t>
            </a:r>
            <a:r>
              <a:rPr lang="it-IT" sz="1600" b="1" dirty="0">
                <a:solidFill>
                  <a:schemeClr val="bg1"/>
                </a:solidFill>
                <a:latin typeface="Nexa Bold" panose="02000000000000000000" pitchFamily="2" charset="77"/>
              </a:rPr>
              <a:t> Model</a:t>
            </a:r>
          </a:p>
        </p:txBody>
      </p:sp>
      <p:sp>
        <p:nvSpPr>
          <p:cNvPr id="6" name="Segnaposto testo 11">
            <a:extLst>
              <a:ext uri="{FF2B5EF4-FFF2-40B4-BE49-F238E27FC236}">
                <a16:creationId xmlns:a16="http://schemas.microsoft.com/office/drawing/2014/main" id="{F9890CE1-77F8-B11C-0B46-D46CD38A8030}"/>
              </a:ext>
            </a:extLst>
          </p:cNvPr>
          <p:cNvSpPr txBox="1">
            <a:spLocks/>
          </p:cNvSpPr>
          <p:nvPr/>
        </p:nvSpPr>
        <p:spPr>
          <a:xfrm>
            <a:off x="6800194" y="1615770"/>
            <a:ext cx="5045086" cy="3792904"/>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 sz="1400" dirty="0">
                <a:solidFill>
                  <a:schemeClr val="tx1">
                    <a:lumMod val="75000"/>
                    <a:lumOff val="25000"/>
                  </a:schemeClr>
                </a:solidFill>
              </a:rPr>
              <a:t>This document, entitled “</a:t>
            </a:r>
            <a:r>
              <a:rPr lang="en" sz="1400" dirty="0" err="1">
                <a:solidFill>
                  <a:schemeClr val="tx1">
                    <a:lumMod val="75000"/>
                    <a:lumOff val="25000"/>
                  </a:schemeClr>
                </a:solidFill>
              </a:rPr>
              <a:t>Organisation</a:t>
            </a:r>
            <a:r>
              <a:rPr lang="en" sz="1400" dirty="0">
                <a:solidFill>
                  <a:schemeClr val="tx1">
                    <a:lumMod val="75000"/>
                    <a:lumOff val="25000"/>
                  </a:schemeClr>
                </a:solidFill>
              </a:rPr>
              <a:t> and Management Model pursuant to “Legislative Decree 231/2001” (hereinafter called “the Model”), has been drawn up to implement the terms of ss. 6.1.a and 6.1.b, 6.2, 7.2 and 7.3 of Legislative Decree no. 231 of 08.06.2001 (hereinafter called "the Decree").</a:t>
            </a:r>
          </a:p>
          <a:p>
            <a:pPr marL="0" indent="0">
              <a:buNone/>
            </a:pPr>
            <a:r>
              <a:rPr lang="en" sz="1400" dirty="0">
                <a:solidFill>
                  <a:schemeClr val="tx1">
                    <a:lumMod val="75000"/>
                    <a:lumOff val="25000"/>
                  </a:schemeClr>
                </a:solidFill>
              </a:rPr>
              <a:t>The Model is the management reference document which institutes a corporate prevention and control system designed to prevent the offences specified in the Decree from being committed.</a:t>
            </a:r>
            <a:br>
              <a:rPr lang="en" sz="1400" dirty="0">
                <a:solidFill>
                  <a:schemeClr val="tx1">
                    <a:lumMod val="75000"/>
                    <a:lumOff val="25000"/>
                  </a:schemeClr>
                </a:solidFill>
              </a:rPr>
            </a:br>
            <a:r>
              <a:rPr lang="en" sz="1400" dirty="0">
                <a:solidFill>
                  <a:schemeClr val="tx1">
                    <a:lumMod val="75000"/>
                    <a:lumOff val="25000"/>
                  </a:schemeClr>
                </a:solidFill>
              </a:rPr>
              <a:t>The Ethical Code enclosed summarizes the values, correctness and loyalty by which the </a:t>
            </a:r>
            <a:r>
              <a:rPr lang="en" sz="1400" dirty="0" err="1">
                <a:solidFill>
                  <a:schemeClr val="tx1">
                    <a:lumMod val="75000"/>
                    <a:lumOff val="25000"/>
                  </a:schemeClr>
                </a:solidFill>
              </a:rPr>
              <a:t>Esprinet</a:t>
            </a:r>
            <a:r>
              <a:rPr lang="en" sz="1400" dirty="0">
                <a:solidFill>
                  <a:schemeClr val="tx1">
                    <a:lumMod val="75000"/>
                    <a:lumOff val="25000"/>
                  </a:schemeClr>
                </a:solidFill>
              </a:rPr>
              <a:t> Group is inspired and constitutes the base of our Organizational, Administrative and Control Models. The Code has been adopted by the company in order to prevent any occupational hazards or risks in view of the D. </a:t>
            </a:r>
            <a:r>
              <a:rPr lang="en" sz="1400" dirty="0" err="1">
                <a:solidFill>
                  <a:schemeClr val="tx1">
                    <a:lumMod val="75000"/>
                    <a:lumOff val="25000"/>
                  </a:schemeClr>
                </a:solidFill>
              </a:rPr>
              <a:t>Lgs</a:t>
            </a:r>
            <a:r>
              <a:rPr lang="en" sz="1400" dirty="0">
                <a:solidFill>
                  <a:schemeClr val="tx1">
                    <a:lumMod val="75000"/>
                    <a:lumOff val="25000"/>
                  </a:schemeClr>
                </a:solidFill>
              </a:rPr>
              <a:t>. 231/2001 law.</a:t>
            </a:r>
          </a:p>
          <a:p>
            <a:pPr marL="0" indent="0">
              <a:buNone/>
            </a:pPr>
            <a:r>
              <a:rPr lang="en" sz="1400" dirty="0">
                <a:solidFill>
                  <a:schemeClr val="tx1">
                    <a:lumMod val="75000"/>
                    <a:lumOff val="25000"/>
                  </a:schemeClr>
                </a:solidFill>
              </a:rPr>
              <a:t>On </a:t>
            </a:r>
            <a:r>
              <a:rPr lang="it-IT" sz="1400" dirty="0">
                <a:solidFill>
                  <a:schemeClr val="tx1">
                    <a:lumMod val="75000"/>
                    <a:lumOff val="25000"/>
                  </a:schemeClr>
                </a:solidFill>
              </a:rPr>
              <a:t>April</a:t>
            </a:r>
            <a:r>
              <a:rPr lang="en" sz="1400" dirty="0">
                <a:solidFill>
                  <a:schemeClr val="tx1">
                    <a:lumMod val="75000"/>
                    <a:lumOff val="25000"/>
                  </a:schemeClr>
                </a:solidFill>
              </a:rPr>
              <a:t> 15</a:t>
            </a:r>
            <a:r>
              <a:rPr lang="en" sz="1400" baseline="30000" dirty="0">
                <a:solidFill>
                  <a:schemeClr val="tx1">
                    <a:lumMod val="75000"/>
                    <a:lumOff val="25000"/>
                  </a:schemeClr>
                </a:solidFill>
              </a:rPr>
              <a:t>th</a:t>
            </a:r>
            <a:r>
              <a:rPr lang="en" sz="1400" dirty="0">
                <a:solidFill>
                  <a:schemeClr val="tx1">
                    <a:lumMod val="75000"/>
                    <a:lumOff val="25000"/>
                  </a:schemeClr>
                </a:solidFill>
              </a:rPr>
              <a:t>, 2020 the companies Board of Directors accepted a new and updated version of the Organizational, Administrative and Control Models which substitutes the previous version approved on </a:t>
            </a:r>
            <a:r>
              <a:rPr lang="it-IT" sz="1400" dirty="0" err="1">
                <a:solidFill>
                  <a:schemeClr val="tx1">
                    <a:lumMod val="75000"/>
                    <a:lumOff val="25000"/>
                  </a:schemeClr>
                </a:solidFill>
              </a:rPr>
              <a:t>September</a:t>
            </a:r>
            <a:r>
              <a:rPr lang="en" sz="1400" dirty="0">
                <a:solidFill>
                  <a:schemeClr val="tx1">
                    <a:lumMod val="75000"/>
                    <a:lumOff val="25000"/>
                  </a:schemeClr>
                </a:solidFill>
              </a:rPr>
              <a:t> 11</a:t>
            </a:r>
            <a:r>
              <a:rPr lang="it-IT" sz="1400" baseline="30000" dirty="0" err="1">
                <a:solidFill>
                  <a:schemeClr val="tx1">
                    <a:lumMod val="75000"/>
                    <a:lumOff val="25000"/>
                  </a:schemeClr>
                </a:solidFill>
              </a:rPr>
              <a:t>th</a:t>
            </a:r>
            <a:r>
              <a:rPr lang="en" sz="1400" dirty="0">
                <a:solidFill>
                  <a:schemeClr val="tx1">
                    <a:lumMod val="75000"/>
                    <a:lumOff val="25000"/>
                  </a:schemeClr>
                </a:solidFill>
              </a:rPr>
              <a:t>, 2018.</a:t>
            </a:r>
          </a:p>
          <a:p>
            <a:endParaRPr lang="it-IT" sz="1400" dirty="0">
              <a:solidFill>
                <a:schemeClr val="tx1">
                  <a:lumMod val="75000"/>
                  <a:lumOff val="25000"/>
                </a:schemeClr>
              </a:solidFill>
            </a:endParaRPr>
          </a:p>
        </p:txBody>
      </p:sp>
      <p:sp>
        <p:nvSpPr>
          <p:cNvPr id="7" name="Segnaposto testo 12">
            <a:extLst>
              <a:ext uri="{FF2B5EF4-FFF2-40B4-BE49-F238E27FC236}">
                <a16:creationId xmlns:a16="http://schemas.microsoft.com/office/drawing/2014/main" id="{C851411E-87EB-D141-F996-4451128692DA}"/>
              </a:ext>
            </a:extLst>
          </p:cNvPr>
          <p:cNvSpPr txBox="1">
            <a:spLocks/>
          </p:cNvSpPr>
          <p:nvPr/>
        </p:nvSpPr>
        <p:spPr>
          <a:xfrm>
            <a:off x="3568816" y="1152783"/>
            <a:ext cx="2912710" cy="363759"/>
          </a:xfrm>
          <a:prstGeom prst="rect">
            <a:avLst/>
          </a:prstGeom>
          <a:solidFill>
            <a:srgbClr val="004F90"/>
          </a:solidFill>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it-IT" sz="1600" b="1" dirty="0">
                <a:solidFill>
                  <a:schemeClr val="bg1"/>
                </a:solidFill>
                <a:latin typeface="Nexa Bold" panose="02000000000000000000" pitchFamily="2" charset="77"/>
              </a:rPr>
              <a:t>Code of </a:t>
            </a:r>
            <a:r>
              <a:rPr lang="it-IT" sz="1600" b="1" dirty="0" err="1">
                <a:solidFill>
                  <a:schemeClr val="bg1"/>
                </a:solidFill>
                <a:latin typeface="Nexa Bold" panose="02000000000000000000" pitchFamily="2" charset="77"/>
              </a:rPr>
              <a:t>Conduct</a:t>
            </a:r>
            <a:endParaRPr lang="it-IT" sz="1600" b="1" dirty="0">
              <a:solidFill>
                <a:schemeClr val="bg1"/>
              </a:solidFill>
              <a:latin typeface="Nexa Bold" panose="02000000000000000000" pitchFamily="2" charset="77"/>
            </a:endParaRPr>
          </a:p>
        </p:txBody>
      </p:sp>
      <p:sp>
        <p:nvSpPr>
          <p:cNvPr id="8" name="Segnaposto testo 13">
            <a:extLst>
              <a:ext uri="{FF2B5EF4-FFF2-40B4-BE49-F238E27FC236}">
                <a16:creationId xmlns:a16="http://schemas.microsoft.com/office/drawing/2014/main" id="{D4B51AB5-7B26-7AE4-862F-0ED4ACADC437}"/>
              </a:ext>
            </a:extLst>
          </p:cNvPr>
          <p:cNvSpPr txBox="1">
            <a:spLocks/>
          </p:cNvSpPr>
          <p:nvPr/>
        </p:nvSpPr>
        <p:spPr>
          <a:xfrm>
            <a:off x="3568816" y="1615770"/>
            <a:ext cx="2912711" cy="3792904"/>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 sz="1400" dirty="0">
                <a:solidFill>
                  <a:schemeClr val="tx1">
                    <a:lumMod val="75000"/>
                    <a:lumOff val="25000"/>
                  </a:schemeClr>
                </a:solidFill>
              </a:rPr>
              <a:t>The </a:t>
            </a:r>
            <a:r>
              <a:rPr lang="en" sz="1400" dirty="0" err="1">
                <a:solidFill>
                  <a:schemeClr val="tx1">
                    <a:lumMod val="75000"/>
                    <a:lumOff val="25000"/>
                  </a:schemeClr>
                </a:solidFill>
              </a:rPr>
              <a:t>Esprinet</a:t>
            </a:r>
            <a:r>
              <a:rPr lang="en" sz="1400" dirty="0">
                <a:solidFill>
                  <a:schemeClr val="tx1">
                    <a:lumMod val="75000"/>
                    <a:lumOff val="25000"/>
                  </a:schemeClr>
                </a:solidFill>
              </a:rPr>
              <a:t> Group wishes to establish trade relations with its vendors and business partners based on transparency, correctness and business ethics. The development of transparent and lasting relationships with vendors, attention to quality, safety and respect for the environment and compliance with existing regulations are objectives to be pursued with a view to consolidating the value created in </a:t>
            </a:r>
            <a:r>
              <a:rPr lang="en" sz="1400" dirty="0" err="1">
                <a:solidFill>
                  <a:schemeClr val="tx1">
                    <a:lumMod val="75000"/>
                    <a:lumOff val="25000"/>
                  </a:schemeClr>
                </a:solidFill>
              </a:rPr>
              <a:t>favour</a:t>
            </a:r>
            <a:r>
              <a:rPr lang="en" sz="1400" dirty="0">
                <a:solidFill>
                  <a:schemeClr val="tx1">
                    <a:lumMod val="75000"/>
                    <a:lumOff val="25000"/>
                  </a:schemeClr>
                </a:solidFill>
              </a:rPr>
              <a:t> of stakeholders.</a:t>
            </a:r>
          </a:p>
          <a:p>
            <a:pPr marL="0" indent="0">
              <a:buNone/>
            </a:pPr>
            <a:r>
              <a:rPr lang="en" sz="1400" dirty="0">
                <a:solidFill>
                  <a:schemeClr val="tx1">
                    <a:lumMod val="75000"/>
                    <a:lumOff val="25000"/>
                  </a:schemeClr>
                </a:solidFill>
              </a:rPr>
              <a:t>Therefore, in connection with the Code of Ethics adopted by </a:t>
            </a:r>
            <a:r>
              <a:rPr lang="en" sz="1400" dirty="0" err="1">
                <a:solidFill>
                  <a:schemeClr val="tx1">
                    <a:lumMod val="75000"/>
                    <a:lumOff val="25000"/>
                  </a:schemeClr>
                </a:solidFill>
              </a:rPr>
              <a:t>Esprinet</a:t>
            </a:r>
            <a:r>
              <a:rPr lang="en" sz="1400" dirty="0">
                <a:solidFill>
                  <a:schemeClr val="tx1">
                    <a:lumMod val="75000"/>
                    <a:lumOff val="25000"/>
                  </a:schemeClr>
                </a:solidFill>
              </a:rPr>
              <a:t> S.p.A. and its subsidiaries, the Group has defined a Code of Conduct designed to guide relations throughout its supply chain.</a:t>
            </a:r>
          </a:p>
        </p:txBody>
      </p:sp>
    </p:spTree>
    <p:extLst>
      <p:ext uri="{BB962C8B-B14F-4D97-AF65-F5344CB8AC3E}">
        <p14:creationId xmlns:p14="http://schemas.microsoft.com/office/powerpoint/2010/main" val="1894064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ttangolo con angoli arrotondati 34">
            <a:extLst>
              <a:ext uri="{FF2B5EF4-FFF2-40B4-BE49-F238E27FC236}">
                <a16:creationId xmlns:a16="http://schemas.microsoft.com/office/drawing/2014/main" id="{7342255B-1D75-F5C9-5522-95DBB37FAF07}"/>
              </a:ext>
            </a:extLst>
          </p:cNvPr>
          <p:cNvSpPr/>
          <p:nvPr/>
        </p:nvSpPr>
        <p:spPr>
          <a:xfrm>
            <a:off x="442913" y="2709984"/>
            <a:ext cx="2967716" cy="1396928"/>
          </a:xfrm>
          <a:prstGeom prst="round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con angoli arrotondati 32">
            <a:extLst>
              <a:ext uri="{FF2B5EF4-FFF2-40B4-BE49-F238E27FC236}">
                <a16:creationId xmlns:a16="http://schemas.microsoft.com/office/drawing/2014/main" id="{9D1698B2-7C5C-BA02-B13B-015CB159C2EB}"/>
              </a:ext>
            </a:extLst>
          </p:cNvPr>
          <p:cNvSpPr/>
          <p:nvPr/>
        </p:nvSpPr>
        <p:spPr>
          <a:xfrm>
            <a:off x="442913" y="944563"/>
            <a:ext cx="2967716" cy="1396928"/>
          </a:xfrm>
          <a:prstGeom prst="round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882B657B-A9D4-078C-2E88-AB9104F0E4A4}"/>
              </a:ext>
            </a:extLst>
          </p:cNvPr>
          <p:cNvSpPr>
            <a:spLocks noGrp="1"/>
          </p:cNvSpPr>
          <p:nvPr>
            <p:ph type="body" sz="quarter" idx="11"/>
          </p:nvPr>
        </p:nvSpPr>
        <p:spPr/>
        <p:txBody>
          <a:bodyPr/>
          <a:lstStyle/>
          <a:p>
            <a:r>
              <a:rPr lang="it-IT" dirty="0"/>
              <a:t>Star </a:t>
            </a:r>
            <a:r>
              <a:rPr lang="it-IT" dirty="0" err="1"/>
              <a:t>Requirements</a:t>
            </a:r>
            <a:endParaRPr lang="it-IT" dirty="0"/>
          </a:p>
        </p:txBody>
      </p:sp>
      <p:sp>
        <p:nvSpPr>
          <p:cNvPr id="21" name="Rettangolo 20">
            <a:extLst>
              <a:ext uri="{FF2B5EF4-FFF2-40B4-BE49-F238E27FC236}">
                <a16:creationId xmlns:a16="http://schemas.microsoft.com/office/drawing/2014/main" id="{2BB4EF3B-3375-1C58-2236-B0DBD3216F64}"/>
              </a:ext>
            </a:extLst>
          </p:cNvPr>
          <p:cNvSpPr/>
          <p:nvPr/>
        </p:nvSpPr>
        <p:spPr>
          <a:xfrm>
            <a:off x="3711208" y="944563"/>
            <a:ext cx="8039103" cy="13969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ttangolo 21">
            <a:extLst>
              <a:ext uri="{FF2B5EF4-FFF2-40B4-BE49-F238E27FC236}">
                <a16:creationId xmlns:a16="http://schemas.microsoft.com/office/drawing/2014/main" id="{07C20B30-7003-9BB5-67B5-19B5877C2413}"/>
              </a:ext>
            </a:extLst>
          </p:cNvPr>
          <p:cNvSpPr/>
          <p:nvPr/>
        </p:nvSpPr>
        <p:spPr>
          <a:xfrm>
            <a:off x="3694104" y="2697475"/>
            <a:ext cx="8039103" cy="292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Segnaposto testo 2">
            <a:extLst>
              <a:ext uri="{FF2B5EF4-FFF2-40B4-BE49-F238E27FC236}">
                <a16:creationId xmlns:a16="http://schemas.microsoft.com/office/drawing/2014/main" id="{2359DF74-908A-C3D9-8F7B-C6A2A3D9EF8F}"/>
              </a:ext>
            </a:extLst>
          </p:cNvPr>
          <p:cNvSpPr txBox="1">
            <a:spLocks/>
          </p:cNvSpPr>
          <p:nvPr/>
        </p:nvSpPr>
        <p:spPr>
          <a:xfrm>
            <a:off x="441689" y="944563"/>
            <a:ext cx="2943946" cy="13969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400" b="0" i="0" u="none" strike="noStrike" kern="1200" cap="none" spc="0" normalizeH="0" baseline="0" noProof="0" dirty="0" err="1">
                <a:ln>
                  <a:noFill/>
                </a:ln>
                <a:solidFill>
                  <a:schemeClr val="bg1">
                    <a:lumMod val="95000"/>
                  </a:schemeClr>
                </a:solidFill>
                <a:effectLst/>
                <a:uLnTx/>
                <a:uFillTx/>
                <a:latin typeface="Calibri" panose="020F0502020204030204" pitchFamily="34" charset="0"/>
                <a:ea typeface="+mn-ea"/>
                <a:cs typeface="Calibri" panose="020F0502020204030204" pitchFamily="34" charset="0"/>
              </a:rPr>
              <a:t>Esprinet</a:t>
            </a:r>
            <a:r>
              <a:rPr kumimoji="0" lang="en" sz="1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 Spa listed in the STAR Segment* voluntarily adhere to and comply with strict requirements</a:t>
            </a:r>
          </a:p>
        </p:txBody>
      </p:sp>
      <p:sp>
        <p:nvSpPr>
          <p:cNvPr id="24" name="Segnaposto testo 2">
            <a:extLst>
              <a:ext uri="{FF2B5EF4-FFF2-40B4-BE49-F238E27FC236}">
                <a16:creationId xmlns:a16="http://schemas.microsoft.com/office/drawing/2014/main" id="{8CED98CC-240A-340E-FB83-3E3729AF19AB}"/>
              </a:ext>
            </a:extLst>
          </p:cNvPr>
          <p:cNvSpPr txBox="1">
            <a:spLocks/>
          </p:cNvSpPr>
          <p:nvPr/>
        </p:nvSpPr>
        <p:spPr>
          <a:xfrm>
            <a:off x="3709985" y="2843229"/>
            <a:ext cx="8039103" cy="2724495"/>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Interim financial statements available to the public within 45 days from the end of first, third and fourth quarter</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Make the half-yearly report available to the public within 75 days of the end of the first half of the financial year</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Favourable</a:t>
            </a: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auditor’s report on their latest individual and consolidated annual financial statements</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Consolidated annual financial statements not challenged by </a:t>
            </a:r>
            <a:r>
              <a:rPr kumimoji="0" lang="en" sz="13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Consob</a:t>
            </a:r>
            <a:endPar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Bi-lingual publication on the websites</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Mandatory presence of a qualified investor relator and a “specialist”</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Adoption of the models provided for in art. 6 of Leg Decree 231/2001</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Application of Corporate Governance Code</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Additional requirements in the article 2.2.3 of </a:t>
            </a:r>
            <a:r>
              <a:rPr kumimoji="0" lang="en" sz="13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Borsa</a:t>
            </a: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 sz="1300" b="0"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Italiana</a:t>
            </a: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guidelines</a:t>
            </a:r>
          </a:p>
        </p:txBody>
      </p:sp>
      <p:sp>
        <p:nvSpPr>
          <p:cNvPr id="25" name="Segnaposto testo 2">
            <a:extLst>
              <a:ext uri="{FF2B5EF4-FFF2-40B4-BE49-F238E27FC236}">
                <a16:creationId xmlns:a16="http://schemas.microsoft.com/office/drawing/2014/main" id="{FC3CE523-DCDB-9C30-F6C2-35CA63E07D30}"/>
              </a:ext>
            </a:extLst>
          </p:cNvPr>
          <p:cNvSpPr txBox="1">
            <a:spLocks/>
          </p:cNvSpPr>
          <p:nvPr/>
        </p:nvSpPr>
        <p:spPr>
          <a:xfrm>
            <a:off x="441689" y="2697475"/>
            <a:ext cx="2943946" cy="1409437"/>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Major requirements for shares to qualify as STAR status</a:t>
            </a:r>
          </a:p>
        </p:txBody>
      </p:sp>
      <p:sp>
        <p:nvSpPr>
          <p:cNvPr id="26" name="Segnaposto testo 2">
            <a:extLst>
              <a:ext uri="{FF2B5EF4-FFF2-40B4-BE49-F238E27FC236}">
                <a16:creationId xmlns:a16="http://schemas.microsoft.com/office/drawing/2014/main" id="{9686092D-4F67-8256-4872-16CA7D9E354F}"/>
              </a:ext>
            </a:extLst>
          </p:cNvPr>
          <p:cNvSpPr txBox="1">
            <a:spLocks/>
          </p:cNvSpPr>
          <p:nvPr/>
        </p:nvSpPr>
        <p:spPr>
          <a:xfrm>
            <a:off x="442913" y="4119421"/>
            <a:ext cx="2967716" cy="1505092"/>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Esprinet</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is fully compliant</a:t>
            </a:r>
            <a:r>
              <a:rPr kumimoji="0" lang="en" sz="1200" b="0" i="1"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with the Code of self-discipline (Corporate Governance Code).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200" b="0" i="1"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 </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With minor exceptions which are explained as permitted by the Code in the “Corporate Governance” section of the society</a:t>
            </a:r>
          </a:p>
        </p:txBody>
      </p:sp>
      <p:grpSp>
        <p:nvGrpSpPr>
          <p:cNvPr id="27" name="Gruppo 26">
            <a:extLst>
              <a:ext uri="{FF2B5EF4-FFF2-40B4-BE49-F238E27FC236}">
                <a16:creationId xmlns:a16="http://schemas.microsoft.com/office/drawing/2014/main" id="{247C9B98-CE50-D0A5-64F2-584D01675FA9}"/>
              </a:ext>
            </a:extLst>
          </p:cNvPr>
          <p:cNvGrpSpPr/>
          <p:nvPr/>
        </p:nvGrpSpPr>
        <p:grpSpPr>
          <a:xfrm>
            <a:off x="3709985" y="1041736"/>
            <a:ext cx="8080404" cy="1191616"/>
            <a:chOff x="3709985" y="1547262"/>
            <a:chExt cx="8080404" cy="1191616"/>
          </a:xfrm>
        </p:grpSpPr>
        <p:sp>
          <p:nvSpPr>
            <p:cNvPr id="28" name="Segnaposto testo 2">
              <a:extLst>
                <a:ext uri="{FF2B5EF4-FFF2-40B4-BE49-F238E27FC236}">
                  <a16:creationId xmlns:a16="http://schemas.microsoft.com/office/drawing/2014/main" id="{E75B31E4-C36B-1AAE-379B-CE989F1D8DAA}"/>
                </a:ext>
              </a:extLst>
            </p:cNvPr>
            <p:cNvSpPr txBox="1">
              <a:spLocks/>
            </p:cNvSpPr>
            <p:nvPr/>
          </p:nvSpPr>
          <p:spPr>
            <a:xfrm>
              <a:off x="3751286" y="2315615"/>
              <a:ext cx="8039103" cy="42326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*The market segment of </a:t>
              </a: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Borsa</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Italiana’s</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equity market (MTA-Mercato </a:t>
              </a: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Telematico</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Azionario</a:t>
              </a:r>
              <a:r>
                <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Dedicated to mid-size companies with a capitalization less than 1.0 euro/</a:t>
              </a:r>
              <a:r>
                <a:rPr kumimoji="0" lang="en" sz="1200" b="0" i="1"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bln</a:t>
              </a:r>
              <a:endParaRPr kumimoji="0" lang="en" sz="12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29" name="Segnaposto testo 2">
              <a:extLst>
                <a:ext uri="{FF2B5EF4-FFF2-40B4-BE49-F238E27FC236}">
                  <a16:creationId xmlns:a16="http://schemas.microsoft.com/office/drawing/2014/main" id="{BEEC9653-6163-AFE2-9481-E6345EAD438D}"/>
                </a:ext>
              </a:extLst>
            </p:cNvPr>
            <p:cNvSpPr txBox="1">
              <a:spLocks/>
            </p:cNvSpPr>
            <p:nvPr/>
          </p:nvSpPr>
          <p:spPr>
            <a:xfrm>
              <a:off x="3709985" y="1547262"/>
              <a:ext cx="8039103" cy="5836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High transparency, disclosure requirements and liquidity (free float of minimum 35%)</a:t>
              </a:r>
            </a:p>
            <a:p>
              <a:pPr marL="188913" marR="0" lvl="0" indent="-174625" algn="l" defTabSz="914400" rtl="0" eaLnBrk="1" fontAlgn="auto" latinLnBrk="0" hangingPunct="1">
                <a:lnSpc>
                  <a:spcPct val="90000"/>
                </a:lnSpc>
                <a:spcBef>
                  <a:spcPts val="1000"/>
                </a:spcBef>
                <a:spcAft>
                  <a:spcPts val="0"/>
                </a:spcAft>
                <a:buClr>
                  <a:srgbClr val="004F90"/>
                </a:buClr>
                <a:buSzPct val="120000"/>
                <a:buFont typeface="Arial" panose="020B0604020202020204" pitchFamily="34" charset="0"/>
                <a:buChar char="•"/>
                <a:tabLst/>
                <a:defRPr/>
              </a:pPr>
              <a:r>
                <a:rPr kumimoji="0" lang="en" sz="13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Corporate Governance in line with international standards</a:t>
              </a:r>
            </a:p>
          </p:txBody>
        </p:sp>
      </p:grpSp>
    </p:spTree>
    <p:extLst>
      <p:ext uri="{BB962C8B-B14F-4D97-AF65-F5344CB8AC3E}">
        <p14:creationId xmlns:p14="http://schemas.microsoft.com/office/powerpoint/2010/main" val="3232447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82B657B-A9D4-078C-2E88-AB9104F0E4A4}"/>
              </a:ext>
            </a:extLst>
          </p:cNvPr>
          <p:cNvSpPr>
            <a:spLocks noGrp="1"/>
          </p:cNvSpPr>
          <p:nvPr>
            <p:ph type="body" sz="quarter" idx="11"/>
          </p:nvPr>
        </p:nvSpPr>
        <p:spPr/>
        <p:txBody>
          <a:bodyPr/>
          <a:lstStyle/>
          <a:p>
            <a:r>
              <a:rPr lang="it-IT" sz="3200" dirty="0"/>
              <a:t>Shareholders &amp; Analyst Coverage</a:t>
            </a:r>
          </a:p>
        </p:txBody>
      </p:sp>
      <p:sp>
        <p:nvSpPr>
          <p:cNvPr id="3" name="Segnaposto testo 4">
            <a:extLst>
              <a:ext uri="{FF2B5EF4-FFF2-40B4-BE49-F238E27FC236}">
                <a16:creationId xmlns:a16="http://schemas.microsoft.com/office/drawing/2014/main" id="{3DB2F142-F076-4B5A-B08D-1A0941338684}"/>
              </a:ext>
            </a:extLst>
          </p:cNvPr>
          <p:cNvSpPr txBox="1">
            <a:spLocks/>
          </p:cNvSpPr>
          <p:nvPr/>
        </p:nvSpPr>
        <p:spPr>
          <a:xfrm>
            <a:off x="442912" y="4544996"/>
            <a:ext cx="8405197" cy="1152487"/>
          </a:xfrm>
          <a:prstGeom prst="rect">
            <a:avLst/>
          </a:prstGeom>
        </p:spPr>
        <p:txBody>
          <a:bodyPr anchor="ct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lnSpc>
                <a:spcPct val="70000"/>
              </a:lnSpc>
              <a:buNone/>
            </a:pPr>
            <a:r>
              <a:rPr lang="it-IT" sz="1400" dirty="0" err="1">
                <a:solidFill>
                  <a:schemeClr val="tx1">
                    <a:lumMod val="75000"/>
                    <a:lumOff val="25000"/>
                  </a:schemeClr>
                </a:solidFill>
              </a:rPr>
              <a:t>Italian</a:t>
            </a:r>
            <a:r>
              <a:rPr lang="it-IT" sz="1400" dirty="0">
                <a:solidFill>
                  <a:schemeClr val="tx1">
                    <a:lumMod val="75000"/>
                    <a:lumOff val="25000"/>
                  </a:schemeClr>
                </a:solidFill>
              </a:rPr>
              <a:t> Stock Exchange (PRT:IM)</a:t>
            </a:r>
          </a:p>
          <a:p>
            <a:pPr marL="0" indent="0" algn="ctr">
              <a:lnSpc>
                <a:spcPct val="70000"/>
              </a:lnSpc>
              <a:buNone/>
            </a:pPr>
            <a:r>
              <a:rPr lang="it-IT" sz="1400" dirty="0" err="1">
                <a:solidFill>
                  <a:schemeClr val="tx1">
                    <a:lumMod val="75000"/>
                    <a:lumOff val="25000"/>
                  </a:schemeClr>
                </a:solidFill>
              </a:rPr>
              <a:t>Number</a:t>
            </a:r>
            <a:r>
              <a:rPr lang="it-IT" sz="1400" dirty="0">
                <a:solidFill>
                  <a:schemeClr val="tx1">
                    <a:lumMod val="75000"/>
                    <a:lumOff val="25000"/>
                  </a:schemeClr>
                </a:solidFill>
              </a:rPr>
              <a:t> of shares: 50.42 </a:t>
            </a:r>
            <a:r>
              <a:rPr lang="it-IT" sz="1400" dirty="0" err="1">
                <a:solidFill>
                  <a:schemeClr val="tx1">
                    <a:lumMod val="75000"/>
                    <a:lumOff val="25000"/>
                  </a:schemeClr>
                </a:solidFill>
              </a:rPr>
              <a:t>million</a:t>
            </a:r>
            <a:r>
              <a:rPr lang="it-IT" sz="1400" dirty="0">
                <a:solidFill>
                  <a:schemeClr val="tx1">
                    <a:lumMod val="75000"/>
                    <a:lumOff val="25000"/>
                  </a:schemeClr>
                </a:solidFill>
              </a:rPr>
              <a:t>  </a:t>
            </a:r>
          </a:p>
          <a:p>
            <a:pPr marL="0" indent="0" algn="ctr">
              <a:lnSpc>
                <a:spcPct val="70000"/>
              </a:lnSpc>
              <a:buNone/>
            </a:pPr>
            <a:r>
              <a:rPr lang="it-IT" sz="1400" dirty="0">
                <a:solidFill>
                  <a:schemeClr val="tx1">
                    <a:lumMod val="75000"/>
                    <a:lumOff val="25000"/>
                  </a:schemeClr>
                </a:solidFill>
              </a:rPr>
              <a:t>YTD </a:t>
            </a:r>
            <a:r>
              <a:rPr lang="it-IT" sz="1400" dirty="0" err="1">
                <a:solidFill>
                  <a:schemeClr val="tx1">
                    <a:lumMod val="75000"/>
                    <a:lumOff val="25000"/>
                  </a:schemeClr>
                </a:solidFill>
              </a:rPr>
              <a:t>Average</a:t>
            </a:r>
            <a:r>
              <a:rPr lang="it-IT" sz="1400" dirty="0">
                <a:solidFill>
                  <a:schemeClr val="tx1">
                    <a:lumMod val="75000"/>
                    <a:lumOff val="25000"/>
                  </a:schemeClr>
                </a:solidFill>
              </a:rPr>
              <a:t> volume of 237,399 shares per day </a:t>
            </a:r>
            <a:r>
              <a:rPr lang="it-IT" sz="1400" baseline="30000" dirty="0">
                <a:solidFill>
                  <a:schemeClr val="tx1">
                    <a:lumMod val="75000"/>
                    <a:lumOff val="25000"/>
                  </a:schemeClr>
                </a:solidFill>
              </a:rPr>
              <a:t>(*)</a:t>
            </a:r>
          </a:p>
        </p:txBody>
      </p:sp>
      <p:sp>
        <p:nvSpPr>
          <p:cNvPr id="6" name="Ovale 5">
            <a:extLst>
              <a:ext uri="{FF2B5EF4-FFF2-40B4-BE49-F238E27FC236}">
                <a16:creationId xmlns:a16="http://schemas.microsoft.com/office/drawing/2014/main" id="{CB8D27EC-39B4-7787-DBF1-621AC8E2D5F8}"/>
              </a:ext>
            </a:extLst>
          </p:cNvPr>
          <p:cNvSpPr/>
          <p:nvPr/>
        </p:nvSpPr>
        <p:spPr>
          <a:xfrm>
            <a:off x="9779267" y="1278057"/>
            <a:ext cx="1154026" cy="1154026"/>
          </a:xfrm>
          <a:prstGeom prst="ellipse">
            <a:avLst/>
          </a:prstGeom>
          <a:solidFill>
            <a:srgbClr val="004F90"/>
          </a:solidFill>
          <a:ln w="63500" cap="flat">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e 9">
            <a:extLst>
              <a:ext uri="{FF2B5EF4-FFF2-40B4-BE49-F238E27FC236}">
                <a16:creationId xmlns:a16="http://schemas.microsoft.com/office/drawing/2014/main" id="{502BBB15-1F39-30A5-6ED8-931A255B0000}"/>
              </a:ext>
            </a:extLst>
          </p:cNvPr>
          <p:cNvSpPr/>
          <p:nvPr/>
        </p:nvSpPr>
        <p:spPr>
          <a:xfrm>
            <a:off x="9000766" y="3792228"/>
            <a:ext cx="1166399" cy="1166399"/>
          </a:xfrm>
          <a:prstGeom prst="ellipse">
            <a:avLst/>
          </a:prstGeom>
          <a:solidFill>
            <a:schemeClr val="bg1"/>
          </a:solidFill>
          <a:ln w="63500" cap="flat">
            <a:solidFill>
              <a:srgbClr val="004F9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e 13">
            <a:extLst>
              <a:ext uri="{FF2B5EF4-FFF2-40B4-BE49-F238E27FC236}">
                <a16:creationId xmlns:a16="http://schemas.microsoft.com/office/drawing/2014/main" id="{B454EA83-AE94-5D2A-5926-0BECBCC0EEBE}"/>
              </a:ext>
            </a:extLst>
          </p:cNvPr>
          <p:cNvSpPr/>
          <p:nvPr/>
        </p:nvSpPr>
        <p:spPr>
          <a:xfrm>
            <a:off x="10525362" y="2496518"/>
            <a:ext cx="1154027" cy="1154027"/>
          </a:xfrm>
          <a:prstGeom prst="ellipse">
            <a:avLst/>
          </a:prstGeom>
          <a:solidFill>
            <a:schemeClr val="bg1"/>
          </a:solidFill>
          <a:ln w="63500" cap="flat">
            <a:solidFill>
              <a:srgbClr val="004F9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e 16">
            <a:extLst>
              <a:ext uri="{FF2B5EF4-FFF2-40B4-BE49-F238E27FC236}">
                <a16:creationId xmlns:a16="http://schemas.microsoft.com/office/drawing/2014/main" id="{A3B8E3BD-FF05-0149-2878-876D6D1AFF42}"/>
              </a:ext>
            </a:extLst>
          </p:cNvPr>
          <p:cNvSpPr/>
          <p:nvPr/>
        </p:nvSpPr>
        <p:spPr>
          <a:xfrm>
            <a:off x="9002649" y="2496518"/>
            <a:ext cx="1166399" cy="1166399"/>
          </a:xfrm>
          <a:prstGeom prst="ellipse">
            <a:avLst/>
          </a:prstGeom>
          <a:solidFill>
            <a:schemeClr val="bg1"/>
          </a:solidFill>
          <a:ln w="63500" cap="flat">
            <a:solidFill>
              <a:srgbClr val="004F9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0CD594A8-B4C8-280D-5410-D02CADD9C9E3}"/>
              </a:ext>
            </a:extLst>
          </p:cNvPr>
          <p:cNvPicPr>
            <a:picLocks noChangeAspect="1"/>
          </p:cNvPicPr>
          <p:nvPr/>
        </p:nvPicPr>
        <p:blipFill>
          <a:blip r:embed="rId3"/>
          <a:stretch>
            <a:fillRect/>
          </a:stretch>
        </p:blipFill>
        <p:spPr>
          <a:xfrm>
            <a:off x="9055617" y="2925439"/>
            <a:ext cx="1020202" cy="314672"/>
          </a:xfrm>
          <a:prstGeom prst="rect">
            <a:avLst/>
          </a:prstGeom>
        </p:spPr>
      </p:pic>
      <p:pic>
        <p:nvPicPr>
          <p:cNvPr id="19" name="Immagine 18">
            <a:extLst>
              <a:ext uri="{FF2B5EF4-FFF2-40B4-BE49-F238E27FC236}">
                <a16:creationId xmlns:a16="http://schemas.microsoft.com/office/drawing/2014/main" id="{8D3EEE67-6871-CFE0-1DA3-F8FB04CF25FF}"/>
              </a:ext>
            </a:extLst>
          </p:cNvPr>
          <p:cNvPicPr>
            <a:picLocks noChangeAspect="1"/>
          </p:cNvPicPr>
          <p:nvPr/>
        </p:nvPicPr>
        <p:blipFill>
          <a:blip r:embed="rId4"/>
          <a:stretch>
            <a:fillRect/>
          </a:stretch>
        </p:blipFill>
        <p:spPr>
          <a:xfrm>
            <a:off x="10602190" y="2944320"/>
            <a:ext cx="1004243" cy="259498"/>
          </a:xfrm>
          <a:prstGeom prst="rect">
            <a:avLst/>
          </a:prstGeom>
        </p:spPr>
      </p:pic>
      <p:sp>
        <p:nvSpPr>
          <p:cNvPr id="22" name="Ovale 21">
            <a:extLst>
              <a:ext uri="{FF2B5EF4-FFF2-40B4-BE49-F238E27FC236}">
                <a16:creationId xmlns:a16="http://schemas.microsoft.com/office/drawing/2014/main" id="{47AE3BBD-2E39-E460-D862-A1EF9465AF02}"/>
              </a:ext>
            </a:extLst>
          </p:cNvPr>
          <p:cNvSpPr/>
          <p:nvPr/>
        </p:nvSpPr>
        <p:spPr>
          <a:xfrm>
            <a:off x="10525361" y="3804600"/>
            <a:ext cx="1154027" cy="1154027"/>
          </a:xfrm>
          <a:prstGeom prst="ellipse">
            <a:avLst/>
          </a:prstGeom>
          <a:solidFill>
            <a:schemeClr val="bg1"/>
          </a:solidFill>
          <a:ln w="63500" cap="flat">
            <a:solidFill>
              <a:srgbClr val="004F9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Immagine 22">
            <a:extLst>
              <a:ext uri="{FF2B5EF4-FFF2-40B4-BE49-F238E27FC236}">
                <a16:creationId xmlns:a16="http://schemas.microsoft.com/office/drawing/2014/main" id="{47B31EAD-B807-366B-0FC2-2EB7D308F3BC}"/>
              </a:ext>
            </a:extLst>
          </p:cNvPr>
          <p:cNvPicPr>
            <a:picLocks noChangeAspect="1"/>
          </p:cNvPicPr>
          <p:nvPr/>
        </p:nvPicPr>
        <p:blipFill>
          <a:blip r:embed="rId5"/>
          <a:stretch>
            <a:fillRect/>
          </a:stretch>
        </p:blipFill>
        <p:spPr>
          <a:xfrm>
            <a:off x="10634636" y="4161899"/>
            <a:ext cx="921198" cy="407110"/>
          </a:xfrm>
          <a:prstGeom prst="rect">
            <a:avLst/>
          </a:prstGeom>
        </p:spPr>
      </p:pic>
      <p:pic>
        <p:nvPicPr>
          <p:cNvPr id="24" name="Immagine 23">
            <a:extLst>
              <a:ext uri="{FF2B5EF4-FFF2-40B4-BE49-F238E27FC236}">
                <a16:creationId xmlns:a16="http://schemas.microsoft.com/office/drawing/2014/main" id="{33810114-5A30-757F-B4B0-AA153FF6BFD7}"/>
              </a:ext>
            </a:extLst>
          </p:cNvPr>
          <p:cNvPicPr>
            <a:picLocks noChangeAspect="1"/>
          </p:cNvPicPr>
          <p:nvPr/>
        </p:nvPicPr>
        <p:blipFill>
          <a:blip r:embed="rId6"/>
          <a:stretch>
            <a:fillRect/>
          </a:stretch>
        </p:blipFill>
        <p:spPr>
          <a:xfrm>
            <a:off x="9102298" y="4317548"/>
            <a:ext cx="969618" cy="128842"/>
          </a:xfrm>
          <a:prstGeom prst="rect">
            <a:avLst/>
          </a:prstGeom>
        </p:spPr>
      </p:pic>
      <p:graphicFrame>
        <p:nvGraphicFramePr>
          <p:cNvPr id="25" name="Tabella 24">
            <a:extLst>
              <a:ext uri="{FF2B5EF4-FFF2-40B4-BE49-F238E27FC236}">
                <a16:creationId xmlns:a16="http://schemas.microsoft.com/office/drawing/2014/main" id="{06E31DEE-1D7F-0CAE-F33A-D77CE9CCD559}"/>
              </a:ext>
            </a:extLst>
          </p:cNvPr>
          <p:cNvGraphicFramePr>
            <a:graphicFrameLocks noGrp="1"/>
          </p:cNvGraphicFramePr>
          <p:nvPr>
            <p:custDataLst>
              <p:tags r:id="rId1"/>
            </p:custDataLst>
          </p:nvPr>
        </p:nvGraphicFramePr>
        <p:xfrm>
          <a:off x="417250" y="1089412"/>
          <a:ext cx="7622226" cy="2320964"/>
        </p:xfrm>
        <a:graphic>
          <a:graphicData uri="http://schemas.openxmlformats.org/drawingml/2006/table">
            <a:tbl>
              <a:tblPr firstRow="1" bandRow="1">
                <a:solidFill>
                  <a:srgbClr val="0A307F"/>
                </a:solidFill>
                <a:tableStyleId>{5C22544A-7EE6-4342-B048-85BDC9FD1C3A}</a:tableStyleId>
              </a:tblPr>
              <a:tblGrid>
                <a:gridCol w="3092614">
                  <a:extLst>
                    <a:ext uri="{9D8B030D-6E8A-4147-A177-3AD203B41FA5}">
                      <a16:colId xmlns:a16="http://schemas.microsoft.com/office/drawing/2014/main" val="560100447"/>
                    </a:ext>
                  </a:extLst>
                </a:gridCol>
                <a:gridCol w="2264806">
                  <a:extLst>
                    <a:ext uri="{9D8B030D-6E8A-4147-A177-3AD203B41FA5}">
                      <a16:colId xmlns:a16="http://schemas.microsoft.com/office/drawing/2014/main" val="3116507590"/>
                    </a:ext>
                  </a:extLst>
                </a:gridCol>
                <a:gridCol w="2264806">
                  <a:extLst>
                    <a:ext uri="{9D8B030D-6E8A-4147-A177-3AD203B41FA5}">
                      <a16:colId xmlns:a16="http://schemas.microsoft.com/office/drawing/2014/main" val="2162452279"/>
                    </a:ext>
                  </a:extLst>
                </a:gridCol>
              </a:tblGrid>
              <a:tr h="560849">
                <a:tc>
                  <a:txBody>
                    <a:bodyPr/>
                    <a:lstStyle/>
                    <a:p>
                      <a:pPr algn="l"/>
                      <a:r>
                        <a:rPr kumimoji="0" lang="it-IT" sz="11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DECLARANT &amp; DIRECT SHAREHOLDER</a:t>
                      </a:r>
                      <a:endParaRPr lang="it-IT" sz="1100" b="1" i="0" dirty="0">
                        <a:solidFill>
                          <a:schemeClr val="bg1"/>
                        </a:solidFill>
                        <a:latin typeface="Nexa Bold" panose="02000000000000000000" pitchFamily="2" charset="77"/>
                      </a:endParaRPr>
                    </a:p>
                  </a:txBody>
                  <a:tcPr marL="81476" marR="81476" marT="40738" marB="40738"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a:r>
                        <a:rPr kumimoji="0" lang="it-IT" sz="11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 ON ORDINARY CAPITAL</a:t>
                      </a:r>
                      <a:endParaRPr lang="it-IT" sz="1100" b="1" i="0" dirty="0">
                        <a:solidFill>
                          <a:schemeClr val="bg1"/>
                        </a:solidFill>
                        <a:latin typeface="Nexa Bold" panose="02000000000000000000" pitchFamily="2" charset="77"/>
                      </a:endParaRPr>
                    </a:p>
                  </a:txBody>
                  <a:tcPr marL="81476" marR="81476" marT="40738" marB="40738"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tc>
                  <a:txBody>
                    <a:bodyPr/>
                    <a:lstStyle/>
                    <a:p>
                      <a:pPr algn="ctr"/>
                      <a:r>
                        <a:rPr kumimoji="0" lang="it-IT" sz="1100" b="1" i="0" u="none" strike="noStrike" kern="1200" cap="none" spc="0" normalizeH="0" baseline="0" noProof="0" dirty="0">
                          <a:ln>
                            <a:noFill/>
                          </a:ln>
                          <a:solidFill>
                            <a:prstClr val="white"/>
                          </a:solidFill>
                          <a:effectLst/>
                          <a:uLnTx/>
                          <a:uFillTx/>
                          <a:latin typeface="Nexa Bold" panose="02000000000000000000" pitchFamily="2" charset="77"/>
                          <a:ea typeface="+mn-ea"/>
                          <a:cs typeface="+mn-cs"/>
                        </a:rPr>
                        <a:t>% ON VOTING CAPITAL</a:t>
                      </a:r>
                      <a:endParaRPr lang="it-IT" sz="1100" b="1" i="0" dirty="0">
                        <a:solidFill>
                          <a:schemeClr val="bg1"/>
                        </a:solidFill>
                        <a:latin typeface="Nexa Bold" panose="02000000000000000000" pitchFamily="2" charset="77"/>
                      </a:endParaRPr>
                    </a:p>
                  </a:txBody>
                  <a:tcPr marL="81476" marR="81476" marT="40738" marB="40738"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4F90"/>
                    </a:solidFill>
                  </a:tcPr>
                </a:tc>
                <a:extLst>
                  <a:ext uri="{0D108BD9-81ED-4DB2-BD59-A6C34878D82A}">
                    <a16:rowId xmlns:a16="http://schemas.microsoft.com/office/drawing/2014/main" val="3314244145"/>
                  </a:ext>
                </a:extLst>
              </a:tr>
              <a:tr h="347398">
                <a:tc>
                  <a:txBody>
                    <a:bodyPr/>
                    <a:lstStyle/>
                    <a:p>
                      <a:pPr algn="l" fontAlgn="b"/>
                      <a:r>
                        <a:rPr lang="it-IT" sz="1200" b="0" i="0" u="none" strike="noStrike" dirty="0" err="1">
                          <a:solidFill>
                            <a:schemeClr val="tx1">
                              <a:lumMod val="75000"/>
                              <a:lumOff val="25000"/>
                            </a:schemeClr>
                          </a:solidFill>
                          <a:effectLst/>
                          <a:latin typeface="Calibri" panose="020F0502020204030204" pitchFamily="34" charset="0"/>
                        </a:rPr>
                        <a:t>Montinvest</a:t>
                      </a:r>
                      <a:r>
                        <a:rPr lang="it-IT" sz="1200" b="0" i="0" u="none" strike="noStrike" dirty="0">
                          <a:solidFill>
                            <a:schemeClr val="tx1">
                              <a:lumMod val="75000"/>
                              <a:lumOff val="25000"/>
                            </a:schemeClr>
                          </a:solidFill>
                          <a:effectLst/>
                          <a:latin typeface="Calibri" panose="020F0502020204030204" pitchFamily="34" charset="0"/>
                        </a:rPr>
                        <a:t> S.r.l. </a:t>
                      </a:r>
                    </a:p>
                  </a:txBody>
                  <a:tcPr marL="108000"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16.33%</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16.33%</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9207889"/>
                  </a:ext>
                </a:extLst>
              </a:tr>
              <a:tr h="347398">
                <a:tc>
                  <a:txBody>
                    <a:bodyPr/>
                    <a:lstStyle/>
                    <a:p>
                      <a:pPr algn="l" fontAlgn="b"/>
                      <a:r>
                        <a:rPr lang="it-IT" sz="1200" b="0" i="0" u="none" strike="noStrike" dirty="0" err="1">
                          <a:solidFill>
                            <a:schemeClr val="tx1">
                              <a:lumMod val="75000"/>
                              <a:lumOff val="25000"/>
                            </a:schemeClr>
                          </a:solidFill>
                          <a:effectLst/>
                          <a:latin typeface="Calibri" panose="020F0502020204030204" pitchFamily="34" charset="0"/>
                        </a:rPr>
                        <a:t>Uliber</a:t>
                      </a:r>
                      <a:r>
                        <a:rPr lang="it-IT" sz="1200" b="0" i="0" u="none" strike="noStrike" dirty="0">
                          <a:solidFill>
                            <a:schemeClr val="tx1">
                              <a:lumMod val="75000"/>
                              <a:lumOff val="25000"/>
                            </a:schemeClr>
                          </a:solidFill>
                          <a:effectLst/>
                          <a:latin typeface="Calibri" panose="020F0502020204030204" pitchFamily="34" charset="0"/>
                        </a:rPr>
                        <a:t> S.r.l.  </a:t>
                      </a:r>
                      <a:r>
                        <a:rPr lang="it-IT" sz="1200" b="0" i="0" u="none" strike="noStrike" baseline="30000" dirty="0">
                          <a:solidFill>
                            <a:schemeClr val="tx1">
                              <a:lumMod val="75000"/>
                              <a:lumOff val="25000"/>
                            </a:schemeClr>
                          </a:solidFill>
                          <a:effectLst/>
                          <a:latin typeface="Calibri" panose="020F0502020204030204" pitchFamily="34" charset="0"/>
                        </a:rPr>
                        <a:t>(1)</a:t>
                      </a:r>
                    </a:p>
                  </a:txBody>
                  <a:tcPr marL="108000"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11.38%</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11.38%</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3757990"/>
                  </a:ext>
                </a:extLst>
              </a:tr>
              <a:tr h="347398">
                <a:tc>
                  <a:txBody>
                    <a:bodyPr/>
                    <a:lstStyle/>
                    <a:p>
                      <a:pPr algn="l" fontAlgn="b"/>
                      <a:r>
                        <a:rPr lang="it-IT" sz="1200" b="0" i="0" u="none" strike="noStrike" kern="1200" dirty="0" err="1">
                          <a:solidFill>
                            <a:schemeClr val="tx1">
                              <a:lumMod val="75000"/>
                              <a:lumOff val="25000"/>
                            </a:schemeClr>
                          </a:solidFill>
                          <a:effectLst/>
                          <a:latin typeface="Calibri" panose="020F0502020204030204" pitchFamily="34" charset="0"/>
                          <a:ea typeface="+mn-ea"/>
                          <a:cs typeface="+mn-cs"/>
                        </a:rPr>
                        <a:t>Axopa</a:t>
                      </a:r>
                      <a:r>
                        <a:rPr lang="it-IT" sz="1200" b="0" i="0" u="none" strike="noStrike" kern="1200" dirty="0">
                          <a:solidFill>
                            <a:schemeClr val="tx1">
                              <a:lumMod val="75000"/>
                              <a:lumOff val="25000"/>
                            </a:schemeClr>
                          </a:solidFill>
                          <a:effectLst/>
                          <a:latin typeface="Calibri" panose="020F0502020204030204" pitchFamily="34" charset="0"/>
                          <a:ea typeface="+mn-ea"/>
                          <a:cs typeface="+mn-cs"/>
                        </a:rPr>
                        <a:t> S.r.l. (</a:t>
                      </a:r>
                      <a:r>
                        <a:rPr lang="it-IT" sz="1200" b="0" i="0" u="none" strike="noStrike" dirty="0">
                          <a:solidFill>
                            <a:schemeClr val="tx1">
                              <a:lumMod val="75000"/>
                              <a:lumOff val="25000"/>
                            </a:schemeClr>
                          </a:solidFill>
                          <a:effectLst/>
                          <a:latin typeface="Calibri" panose="020F0502020204030204" pitchFamily="34" charset="0"/>
                        </a:rPr>
                        <a:t>Maurizio Rota and Alessandro Cattani)</a:t>
                      </a:r>
                      <a:endParaRPr lang="it-IT" sz="1600" b="0" i="0" u="none" strike="noStrike" dirty="0">
                        <a:solidFill>
                          <a:schemeClr val="tx1">
                            <a:lumMod val="75000"/>
                            <a:lumOff val="25000"/>
                          </a:schemeClr>
                        </a:solidFill>
                        <a:effectLst/>
                        <a:latin typeface="Calibri" panose="020F0502020204030204" pitchFamily="34" charset="0"/>
                      </a:endParaRPr>
                    </a:p>
                  </a:txBody>
                  <a:tcPr marL="108000"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9.90%</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9.90%</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3513991"/>
                  </a:ext>
                </a:extLst>
              </a:tr>
              <a:tr h="347398">
                <a:tc>
                  <a:txBody>
                    <a:bodyPr/>
                    <a:lstStyle/>
                    <a:p>
                      <a:pPr algn="l" fontAlgn="b"/>
                      <a:r>
                        <a:rPr lang="it-IT" sz="1200" b="0" i="0" u="none" strike="noStrike" dirty="0" err="1">
                          <a:solidFill>
                            <a:schemeClr val="tx1">
                              <a:lumMod val="75000"/>
                              <a:lumOff val="25000"/>
                            </a:schemeClr>
                          </a:solidFill>
                          <a:effectLst/>
                          <a:latin typeface="Calibri" panose="020F0502020204030204" pitchFamily="34" charset="0"/>
                        </a:rPr>
                        <a:t>Own</a:t>
                      </a:r>
                      <a:r>
                        <a:rPr lang="it-IT" sz="1200" b="0" i="0" u="none" strike="noStrike" dirty="0">
                          <a:solidFill>
                            <a:schemeClr val="tx1">
                              <a:lumMod val="75000"/>
                              <a:lumOff val="25000"/>
                            </a:schemeClr>
                          </a:solidFill>
                          <a:effectLst/>
                          <a:latin typeface="Calibri" panose="020F0502020204030204" pitchFamily="34" charset="0"/>
                        </a:rPr>
                        <a:t> shares</a:t>
                      </a:r>
                    </a:p>
                  </a:txBody>
                  <a:tcPr marL="108000"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2.01%</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it-IT" sz="1200" b="0" i="0" u="none" strike="noStrike" dirty="0">
                          <a:solidFill>
                            <a:schemeClr val="tx1">
                              <a:lumMod val="75000"/>
                              <a:lumOff val="25000"/>
                            </a:schemeClr>
                          </a:solidFill>
                          <a:effectLst/>
                          <a:latin typeface="Calibri" panose="020F0502020204030204" pitchFamily="34" charset="0"/>
                        </a:rPr>
                        <a:t>2.01%</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88334"/>
                  </a:ext>
                </a:extLst>
              </a:tr>
              <a:tr h="347398">
                <a:tc>
                  <a:txBody>
                    <a:bodyPr/>
                    <a:lstStyle/>
                    <a:p>
                      <a:pPr algn="l" fontAlgn="b"/>
                      <a:r>
                        <a:rPr lang="it-IT" sz="1200" b="1" i="0" u="none" strike="noStrike" dirty="0" err="1">
                          <a:solidFill>
                            <a:schemeClr val="tx1">
                              <a:lumMod val="75000"/>
                              <a:lumOff val="25000"/>
                            </a:schemeClr>
                          </a:solidFill>
                          <a:effectLst/>
                          <a:latin typeface="Calibri" panose="020F0502020204030204" pitchFamily="34" charset="0"/>
                        </a:rPr>
                        <a:t>Floating</a:t>
                      </a:r>
                      <a:endParaRPr lang="it-IT" sz="1200" b="1" i="0" u="none" strike="noStrike" dirty="0">
                        <a:solidFill>
                          <a:schemeClr val="tx1">
                            <a:lumMod val="75000"/>
                            <a:lumOff val="25000"/>
                          </a:schemeClr>
                        </a:solidFill>
                        <a:effectLst/>
                        <a:latin typeface="Calibri" panose="020F0502020204030204" pitchFamily="34" charset="0"/>
                      </a:endParaRPr>
                    </a:p>
                  </a:txBody>
                  <a:tcPr marL="108000"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it-IT" sz="1200" b="1" i="0" u="none" strike="noStrike" dirty="0">
                          <a:solidFill>
                            <a:schemeClr val="tx1">
                              <a:lumMod val="75000"/>
                              <a:lumOff val="25000"/>
                            </a:schemeClr>
                          </a:solidFill>
                          <a:effectLst/>
                          <a:latin typeface="Calibri" panose="020F0502020204030204" pitchFamily="34" charset="0"/>
                        </a:rPr>
                        <a:t>60.38%</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it-IT" sz="1200" b="1" i="0" u="none" strike="noStrike" dirty="0">
                          <a:solidFill>
                            <a:schemeClr val="tx1">
                              <a:lumMod val="75000"/>
                              <a:lumOff val="25000"/>
                            </a:schemeClr>
                          </a:solidFill>
                          <a:effectLst/>
                          <a:latin typeface="Calibri" panose="020F0502020204030204" pitchFamily="34" charset="0"/>
                        </a:rPr>
                        <a:t>60.38%</a:t>
                      </a:r>
                    </a:p>
                  </a:txBody>
                  <a:tcPr marL="4763" marR="4763" marT="4763"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3432756"/>
                  </a:ext>
                </a:extLst>
              </a:tr>
            </a:tbl>
          </a:graphicData>
        </a:graphic>
      </p:graphicFrame>
      <p:sp>
        <p:nvSpPr>
          <p:cNvPr id="26" name="CasellaDiTesto 25">
            <a:extLst>
              <a:ext uri="{FF2B5EF4-FFF2-40B4-BE49-F238E27FC236}">
                <a16:creationId xmlns:a16="http://schemas.microsoft.com/office/drawing/2014/main" id="{22961C12-A18E-645B-4173-B1B159C0FE42}"/>
              </a:ext>
            </a:extLst>
          </p:cNvPr>
          <p:cNvSpPr txBox="1"/>
          <p:nvPr/>
        </p:nvSpPr>
        <p:spPr>
          <a:xfrm>
            <a:off x="356007" y="6400794"/>
            <a:ext cx="8177418" cy="2308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a:t>
            </a:r>
            <a:r>
              <a:rPr kumimoji="0" lang="it-IT" sz="900" b="0" i="1" u="none" strike="noStrike" kern="1200" cap="none" spc="0" normalizeH="0" baseline="0" noProof="0" dirty="0" err="1">
                <a:ln>
                  <a:noFill/>
                </a:ln>
                <a:solidFill>
                  <a:schemeClr val="bg1">
                    <a:lumMod val="95000"/>
                  </a:schemeClr>
                </a:solidFill>
                <a:effectLst/>
                <a:uLnTx/>
                <a:uFillTx/>
                <a:latin typeface="Calibri" panose="020F0502020204030204"/>
                <a:ea typeface="+mn-ea"/>
                <a:cs typeface="+mn-cs"/>
              </a:rPr>
              <a:t>Period</a:t>
            </a: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a:t>
            </a:r>
            <a:r>
              <a:rPr kumimoji="0" lang="it-IT" sz="900" b="0" i="1" u="none" strike="noStrike" kern="1200" cap="none" spc="0" normalizeH="0" baseline="0" noProof="0" dirty="0" err="1">
                <a:ln>
                  <a:noFill/>
                </a:ln>
                <a:solidFill>
                  <a:schemeClr val="bg1">
                    <a:lumMod val="95000"/>
                  </a:schemeClr>
                </a:solidFill>
                <a:effectLst/>
                <a:uLnTx/>
                <a:uFillTx/>
                <a:latin typeface="Calibri" panose="020F0502020204030204"/>
                <a:ea typeface="+mn-ea"/>
                <a:cs typeface="+mn-cs"/>
              </a:rPr>
              <a:t>January</a:t>
            </a: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1 – </a:t>
            </a:r>
            <a:r>
              <a:rPr lang="it-IT" sz="900" i="1" dirty="0">
                <a:solidFill>
                  <a:schemeClr val="bg1">
                    <a:lumMod val="95000"/>
                  </a:schemeClr>
                </a:solidFill>
                <a:latin typeface="Calibri" panose="020F0502020204030204"/>
              </a:rPr>
              <a:t>May</a:t>
            </a:r>
            <a:r>
              <a:rPr kumimoji="0" lang="it-IT" sz="900" b="0" i="1" u="none" strike="noStrike" kern="1200" cap="none" spc="0" normalizeH="0" baseline="0" noProof="0" dirty="0">
                <a:ln>
                  <a:noFill/>
                </a:ln>
                <a:solidFill>
                  <a:schemeClr val="bg1">
                    <a:lumMod val="95000"/>
                  </a:schemeClr>
                </a:solidFill>
                <a:effectLst/>
                <a:uLnTx/>
                <a:uFillTx/>
                <a:latin typeface="Calibri" panose="020F0502020204030204"/>
                <a:ea typeface="+mn-ea"/>
                <a:cs typeface="+mn-cs"/>
              </a:rPr>
              <a:t> 31, 2023</a:t>
            </a:r>
          </a:p>
        </p:txBody>
      </p:sp>
      <p:sp>
        <p:nvSpPr>
          <p:cNvPr id="28" name="Segnaposto testo 3">
            <a:extLst>
              <a:ext uri="{FF2B5EF4-FFF2-40B4-BE49-F238E27FC236}">
                <a16:creationId xmlns:a16="http://schemas.microsoft.com/office/drawing/2014/main" id="{E74E8E77-518D-C2B1-47A6-64214372EB45}"/>
              </a:ext>
            </a:extLst>
          </p:cNvPr>
          <p:cNvSpPr txBox="1">
            <a:spLocks/>
          </p:cNvSpPr>
          <p:nvPr/>
        </p:nvSpPr>
        <p:spPr>
          <a:xfrm>
            <a:off x="9845006" y="1328844"/>
            <a:ext cx="1022547" cy="104582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ANALYST COVERAGE</a:t>
            </a:r>
            <a:endParaRPr kumimoji="0" lang="en"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75611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926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BC8F27-1BD4-0EFB-DA07-5A74F04FA1BB}"/>
              </a:ext>
            </a:extLst>
          </p:cNvPr>
          <p:cNvSpPr>
            <a:spLocks noGrp="1"/>
          </p:cNvSpPr>
          <p:nvPr>
            <p:ph type="title"/>
          </p:nvPr>
        </p:nvSpPr>
        <p:spPr/>
        <p:txBody>
          <a:bodyPr/>
          <a:lstStyle/>
          <a:p>
            <a:r>
              <a:rPr lang="it-IT" dirty="0" err="1"/>
              <a:t>Annex</a:t>
            </a:r>
            <a:endParaRPr lang="it-IT" dirty="0"/>
          </a:p>
        </p:txBody>
      </p:sp>
    </p:spTree>
    <p:extLst>
      <p:ext uri="{BB962C8B-B14F-4D97-AF65-F5344CB8AC3E}">
        <p14:creationId xmlns:p14="http://schemas.microsoft.com/office/powerpoint/2010/main" val="2743321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E647E24-5910-3B5A-56CF-57131D778D9C}"/>
              </a:ext>
            </a:extLst>
          </p:cNvPr>
          <p:cNvSpPr>
            <a:spLocks noGrp="1"/>
          </p:cNvSpPr>
          <p:nvPr>
            <p:ph type="body" sz="quarter" idx="11"/>
          </p:nvPr>
        </p:nvSpPr>
        <p:spPr/>
        <p:txBody>
          <a:bodyPr/>
          <a:lstStyle/>
          <a:p>
            <a:r>
              <a:rPr lang="it-IT" sz="3200" dirty="0"/>
              <a:t>P&amp;L FY 2022 of the </a:t>
            </a:r>
            <a:r>
              <a:rPr lang="it-IT" i="1" dirty="0" err="1"/>
              <a:t>F</a:t>
            </a:r>
            <a:r>
              <a:rPr lang="it-IT" sz="3200" i="1" dirty="0" err="1"/>
              <a:t>ive</a:t>
            </a:r>
            <a:r>
              <a:rPr lang="it-IT" sz="3200" i="1" dirty="0"/>
              <a:t> </a:t>
            </a:r>
            <a:r>
              <a:rPr lang="it-IT" sz="3200" i="1" dirty="0" err="1"/>
              <a:t>Pillars</a:t>
            </a:r>
            <a:endParaRPr lang="it-IT" sz="3200" i="1" dirty="0"/>
          </a:p>
        </p:txBody>
      </p:sp>
      <p:graphicFrame>
        <p:nvGraphicFramePr>
          <p:cNvPr id="3" name="Tabella 2">
            <a:extLst>
              <a:ext uri="{FF2B5EF4-FFF2-40B4-BE49-F238E27FC236}">
                <a16:creationId xmlns:a16="http://schemas.microsoft.com/office/drawing/2014/main" id="{7EABF269-2160-1D5C-9A81-7F10E16723E8}"/>
              </a:ext>
            </a:extLst>
          </p:cNvPr>
          <p:cNvGraphicFramePr>
            <a:graphicFrameLocks noGrp="1"/>
          </p:cNvGraphicFramePr>
          <p:nvPr>
            <p:custDataLst>
              <p:tags r:id="rId1"/>
            </p:custDataLst>
          </p:nvPr>
        </p:nvGraphicFramePr>
        <p:xfrm>
          <a:off x="442912" y="1457608"/>
          <a:ext cx="11306172" cy="2034889"/>
        </p:xfrm>
        <a:graphic>
          <a:graphicData uri="http://schemas.openxmlformats.org/drawingml/2006/table">
            <a:tbl>
              <a:tblPr firstRow="1" bandRow="1">
                <a:tableStyleId>{5C22544A-7EE6-4342-B048-85BDC9FD1C3A}</a:tableStyleId>
              </a:tblPr>
              <a:tblGrid>
                <a:gridCol w="935350">
                  <a:extLst>
                    <a:ext uri="{9D8B030D-6E8A-4147-A177-3AD203B41FA5}">
                      <a16:colId xmlns:a16="http://schemas.microsoft.com/office/drawing/2014/main" val="1707291992"/>
                    </a:ext>
                  </a:extLst>
                </a:gridCol>
                <a:gridCol w="942802">
                  <a:extLst>
                    <a:ext uri="{9D8B030D-6E8A-4147-A177-3AD203B41FA5}">
                      <a16:colId xmlns:a16="http://schemas.microsoft.com/office/drawing/2014/main" val="293030675"/>
                    </a:ext>
                  </a:extLst>
                </a:gridCol>
                <a:gridCol w="942802">
                  <a:extLst>
                    <a:ext uri="{9D8B030D-6E8A-4147-A177-3AD203B41FA5}">
                      <a16:colId xmlns:a16="http://schemas.microsoft.com/office/drawing/2014/main" val="3032717976"/>
                    </a:ext>
                  </a:extLst>
                </a:gridCol>
                <a:gridCol w="942802">
                  <a:extLst>
                    <a:ext uri="{9D8B030D-6E8A-4147-A177-3AD203B41FA5}">
                      <a16:colId xmlns:a16="http://schemas.microsoft.com/office/drawing/2014/main" val="3761367255"/>
                    </a:ext>
                  </a:extLst>
                </a:gridCol>
                <a:gridCol w="942802">
                  <a:extLst>
                    <a:ext uri="{9D8B030D-6E8A-4147-A177-3AD203B41FA5}">
                      <a16:colId xmlns:a16="http://schemas.microsoft.com/office/drawing/2014/main" val="1202246778"/>
                    </a:ext>
                  </a:extLst>
                </a:gridCol>
                <a:gridCol w="942802">
                  <a:extLst>
                    <a:ext uri="{9D8B030D-6E8A-4147-A177-3AD203B41FA5}">
                      <a16:colId xmlns:a16="http://schemas.microsoft.com/office/drawing/2014/main" val="2220466144"/>
                    </a:ext>
                  </a:extLst>
                </a:gridCol>
                <a:gridCol w="942802">
                  <a:extLst>
                    <a:ext uri="{9D8B030D-6E8A-4147-A177-3AD203B41FA5}">
                      <a16:colId xmlns:a16="http://schemas.microsoft.com/office/drawing/2014/main" val="3339356839"/>
                    </a:ext>
                  </a:extLst>
                </a:gridCol>
                <a:gridCol w="942802">
                  <a:extLst>
                    <a:ext uri="{9D8B030D-6E8A-4147-A177-3AD203B41FA5}">
                      <a16:colId xmlns:a16="http://schemas.microsoft.com/office/drawing/2014/main" val="1554782834"/>
                    </a:ext>
                  </a:extLst>
                </a:gridCol>
                <a:gridCol w="942802">
                  <a:extLst>
                    <a:ext uri="{9D8B030D-6E8A-4147-A177-3AD203B41FA5}">
                      <a16:colId xmlns:a16="http://schemas.microsoft.com/office/drawing/2014/main" val="2599973227"/>
                    </a:ext>
                  </a:extLst>
                </a:gridCol>
                <a:gridCol w="942802">
                  <a:extLst>
                    <a:ext uri="{9D8B030D-6E8A-4147-A177-3AD203B41FA5}">
                      <a16:colId xmlns:a16="http://schemas.microsoft.com/office/drawing/2014/main" val="3901660026"/>
                    </a:ext>
                  </a:extLst>
                </a:gridCol>
                <a:gridCol w="942802">
                  <a:extLst>
                    <a:ext uri="{9D8B030D-6E8A-4147-A177-3AD203B41FA5}">
                      <a16:colId xmlns:a16="http://schemas.microsoft.com/office/drawing/2014/main" val="1218134899"/>
                    </a:ext>
                  </a:extLst>
                </a:gridCol>
                <a:gridCol w="942802">
                  <a:extLst>
                    <a:ext uri="{9D8B030D-6E8A-4147-A177-3AD203B41FA5}">
                      <a16:colId xmlns:a16="http://schemas.microsoft.com/office/drawing/2014/main" val="1850265140"/>
                    </a:ext>
                  </a:extLst>
                </a:gridCol>
              </a:tblGrid>
              <a:tr h="228965">
                <a:tc>
                  <a:txBody>
                    <a:bodyPr/>
                    <a:lstStyle/>
                    <a:p>
                      <a:pPr algn="l" fontAlgn="b"/>
                      <a:endParaRPr lang="it-IT" sz="1100" b="0" i="0" u="none" strike="noStrike" dirty="0">
                        <a:solidFill>
                          <a:srgbClr val="004F90"/>
                        </a:solidFill>
                        <a:effectLst/>
                        <a:latin typeface="Nexa Bold" panose="02000000000000000000" pitchFamily="50" charset="0"/>
                      </a:endParaRPr>
                    </a:p>
                  </a:txBody>
                  <a:tcPr marL="6350" marR="6350" marT="6350" marB="0" anchor="b">
                    <a:lnR w="6350" cap="flat" cmpd="sng" algn="ctr">
                      <a:solidFill>
                        <a:schemeClr val="tx1"/>
                      </a:solidFill>
                      <a:prstDash val="sysDot"/>
                      <a:round/>
                      <a:headEnd type="none" w="med" len="med"/>
                      <a:tailEnd type="none" w="med" len="med"/>
                    </a:lnR>
                    <a:solidFill>
                      <a:srgbClr val="004F91"/>
                    </a:solidFill>
                  </a:tcPr>
                </a:tc>
                <a:tc gridSpan="4">
                  <a:txBody>
                    <a:bodyPr/>
                    <a:lstStyle/>
                    <a:p>
                      <a:pPr algn="ctr" fontAlgn="b"/>
                      <a:r>
                        <a:rPr lang="it-IT" sz="1100" b="1" i="0" u="none" strike="noStrike" dirty="0">
                          <a:solidFill>
                            <a:schemeClr val="bg1"/>
                          </a:solidFill>
                          <a:effectLst/>
                          <a:latin typeface="Nexa Bold" panose="02000000000000000000" pitchFamily="50" charset="0"/>
                        </a:rPr>
                        <a:t>Revenues</a:t>
                      </a:r>
                    </a:p>
                  </a:txBody>
                  <a:tcPr marL="6350" marR="6350" marT="635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solidFill>
                      <a:srgbClr val="004F91"/>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it-IT" sz="1100" b="1" i="0" u="none" strike="noStrike" dirty="0">
                          <a:solidFill>
                            <a:schemeClr val="bg1"/>
                          </a:solidFill>
                          <a:effectLst/>
                          <a:latin typeface="Nexa Bold" panose="02000000000000000000" pitchFamily="50" charset="0"/>
                        </a:rPr>
                        <a:t>EBITDA </a:t>
                      </a:r>
                      <a:r>
                        <a:rPr lang="it-IT" sz="1100" b="1" i="0" u="none" strike="noStrike" dirty="0" err="1">
                          <a:solidFill>
                            <a:schemeClr val="bg1"/>
                          </a:solidFill>
                          <a:effectLst/>
                          <a:latin typeface="Nexa Bold" panose="02000000000000000000" pitchFamily="50" charset="0"/>
                        </a:rPr>
                        <a:t>Adj</a:t>
                      </a:r>
                      <a:r>
                        <a:rPr lang="it-IT" sz="1100" b="1" i="0" u="none" strike="noStrike" dirty="0">
                          <a:solidFill>
                            <a:schemeClr val="bg1"/>
                          </a:solidFill>
                          <a:effectLst/>
                          <a:latin typeface="Nexa Bold" panose="02000000000000000000" pitchFamily="50" charset="0"/>
                        </a:rPr>
                        <a:t>.</a:t>
                      </a:r>
                    </a:p>
                  </a:txBody>
                  <a:tcPr marL="6350" marR="6350" marT="635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solidFill>
                      <a:srgbClr val="004F91"/>
                    </a:solidFill>
                  </a:tcPr>
                </a:tc>
                <a:tc hMerge="1">
                  <a:txBody>
                    <a:bodyPr/>
                    <a:lstStyle/>
                    <a:p>
                      <a:endParaRPr lang="it-IT"/>
                    </a:p>
                  </a:txBody>
                  <a:tcPr/>
                </a:tc>
                <a:tc hMerge="1">
                  <a:txBody>
                    <a:bodyPr/>
                    <a:lstStyle/>
                    <a:p>
                      <a:endParaRPr lang="it-IT"/>
                    </a:p>
                  </a:txBody>
                  <a:tcPr/>
                </a:tc>
                <a:tc hMerge="1">
                  <a:txBody>
                    <a:bodyPr/>
                    <a:lstStyle/>
                    <a:p>
                      <a:endParaRPr lang="it-IT"/>
                    </a:p>
                  </a:txBody>
                  <a:tcPr/>
                </a:tc>
                <a:tc gridSpan="3">
                  <a:txBody>
                    <a:bodyPr/>
                    <a:lstStyle/>
                    <a:p>
                      <a:pPr algn="ctr" fontAlgn="b"/>
                      <a:r>
                        <a:rPr lang="it-IT" sz="1100" b="1" i="0" u="none" strike="noStrike" dirty="0">
                          <a:solidFill>
                            <a:schemeClr val="bg1"/>
                          </a:solidFill>
                          <a:effectLst/>
                          <a:latin typeface="Nexa Bold" panose="02000000000000000000" pitchFamily="50" charset="0"/>
                        </a:rPr>
                        <a:t>EBITDA </a:t>
                      </a:r>
                      <a:r>
                        <a:rPr lang="it-IT" sz="1100" b="1" i="0" u="none" strike="noStrike" dirty="0" err="1">
                          <a:solidFill>
                            <a:schemeClr val="bg1"/>
                          </a:solidFill>
                          <a:effectLst/>
                          <a:latin typeface="Nexa Bold" panose="02000000000000000000" pitchFamily="50" charset="0"/>
                        </a:rPr>
                        <a:t>Margin</a:t>
                      </a:r>
                      <a:r>
                        <a:rPr lang="it-IT" sz="1100" b="1" i="0" u="none" strike="noStrike" dirty="0">
                          <a:solidFill>
                            <a:schemeClr val="bg1"/>
                          </a:solidFill>
                          <a:effectLst/>
                          <a:latin typeface="Nexa Bold" panose="02000000000000000000" pitchFamily="50" charset="0"/>
                        </a:rPr>
                        <a:t> </a:t>
                      </a:r>
                      <a:r>
                        <a:rPr lang="it-IT" sz="1100" b="1" i="0" u="none" strike="noStrike" dirty="0" err="1">
                          <a:solidFill>
                            <a:schemeClr val="bg1"/>
                          </a:solidFill>
                          <a:effectLst/>
                          <a:latin typeface="Nexa Bold" panose="02000000000000000000" pitchFamily="50" charset="0"/>
                        </a:rPr>
                        <a:t>Adj</a:t>
                      </a:r>
                      <a:r>
                        <a:rPr lang="it-IT" sz="1100" b="1" i="0" u="none" strike="noStrike" dirty="0">
                          <a:solidFill>
                            <a:schemeClr val="bg1"/>
                          </a:solidFill>
                          <a:effectLst/>
                          <a:latin typeface="Nexa Bold" panose="02000000000000000000" pitchFamily="50" charset="0"/>
                        </a:rPr>
                        <a:t>.</a:t>
                      </a:r>
                    </a:p>
                  </a:txBody>
                  <a:tcPr marL="6350" marR="6350" marT="6350" marB="0" anchor="ctr">
                    <a:lnL w="6350" cap="flat" cmpd="sng" algn="ctr">
                      <a:solidFill>
                        <a:schemeClr val="tx1"/>
                      </a:solidFill>
                      <a:prstDash val="sysDot"/>
                      <a:round/>
                      <a:headEnd type="none" w="med" len="med"/>
                      <a:tailEnd type="none" w="med" len="med"/>
                    </a:lnL>
                    <a:solidFill>
                      <a:srgbClr val="004F91"/>
                    </a:solidFill>
                  </a:tcPr>
                </a:tc>
                <a:tc hMerge="1">
                  <a:txBody>
                    <a:bodyPr/>
                    <a:lstStyle/>
                    <a:p>
                      <a:endParaRPr lang="it-IT"/>
                    </a:p>
                  </a:txBody>
                  <a:tcPr/>
                </a:tc>
                <a:tc hMerge="1">
                  <a:txBody>
                    <a:bodyPr/>
                    <a:lstStyle/>
                    <a:p>
                      <a:pPr algn="ctr" fontAlgn="b"/>
                      <a:endParaRPr lang="it-IT" sz="1100" b="1" i="0" u="none" strike="noStrike" dirty="0">
                        <a:solidFill>
                          <a:schemeClr val="bg1"/>
                        </a:solidFill>
                        <a:effectLst/>
                        <a:latin typeface="Nexa Bold" panose="02000000000000000000" pitchFamily="50" charset="0"/>
                      </a:endParaRPr>
                    </a:p>
                  </a:txBody>
                  <a:tcPr marL="6350" marR="6350" marT="6350" marB="0" anchor="ctr">
                    <a:lnL w="6350" cap="flat" cmpd="sng" algn="ctr">
                      <a:solidFill>
                        <a:schemeClr val="tx1"/>
                      </a:solidFill>
                      <a:prstDash val="sysDot"/>
                      <a:round/>
                      <a:headEnd type="none" w="med" len="med"/>
                      <a:tailEnd type="none" w="med" len="med"/>
                    </a:lnL>
                    <a:solidFill>
                      <a:srgbClr val="004F91"/>
                    </a:solidFill>
                  </a:tcPr>
                </a:tc>
                <a:extLst>
                  <a:ext uri="{0D108BD9-81ED-4DB2-BD59-A6C34878D82A}">
                    <a16:rowId xmlns:a16="http://schemas.microsoft.com/office/drawing/2014/main" val="3384113189"/>
                  </a:ext>
                </a:extLst>
              </a:tr>
              <a:tr h="228965">
                <a:tc>
                  <a:txBody>
                    <a:bodyPr/>
                    <a:lstStyle/>
                    <a:p>
                      <a:pPr algn="l" fontAlgn="b"/>
                      <a:r>
                        <a:rPr lang="it-IT" sz="1100" b="1" i="0" u="none" strike="noStrike" dirty="0">
                          <a:solidFill>
                            <a:srgbClr val="004F90"/>
                          </a:solidFill>
                          <a:effectLst/>
                          <a:latin typeface="Nexa Bold" panose="02000000000000000000" pitchFamily="50" charset="0"/>
                        </a:rPr>
                        <a:t>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2022</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2021</a:t>
                      </a:r>
                    </a:p>
                  </a:txBody>
                  <a:tcPr marL="6350" marR="6350" marT="6350" marB="0" anchor="ctr">
                    <a:noFill/>
                  </a:tcPr>
                </a:tc>
                <a:tc>
                  <a:txBody>
                    <a:bodyPr/>
                    <a:lstStyle/>
                    <a:p>
                      <a:pPr algn="ctr" fontAlgn="b"/>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tc>
                  <a:txBody>
                    <a:bodyPr/>
                    <a:lstStyle/>
                    <a:p>
                      <a:pPr algn="ctr" fontAlgn="b"/>
                      <a:r>
                        <a:rPr lang="el-GR" sz="1000" b="1" i="0" u="none" strike="noStrike" dirty="0">
                          <a:solidFill>
                            <a:srgbClr val="004F90"/>
                          </a:solidFill>
                          <a:effectLst/>
                          <a:latin typeface="Nexa Bold" panose="02000000000000000000" pitchFamily="50" charset="0"/>
                        </a:rPr>
                        <a:t>Δ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2022</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2021</a:t>
                      </a:r>
                    </a:p>
                  </a:txBody>
                  <a:tcPr marL="6350" marR="6350" marT="6350" marB="0" anchor="ctr">
                    <a:noFill/>
                  </a:tcPr>
                </a:tc>
                <a:tc>
                  <a:txBody>
                    <a:bodyPr/>
                    <a:lstStyle/>
                    <a:p>
                      <a:pPr algn="ctr" fontAlgn="b"/>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tc>
                  <a:txBody>
                    <a:bodyPr/>
                    <a:lstStyle/>
                    <a:p>
                      <a:pPr algn="ctr" fontAlgn="b"/>
                      <a:r>
                        <a:rPr lang="el-GR" sz="1000" b="1" i="0" u="none" strike="noStrike" dirty="0">
                          <a:solidFill>
                            <a:srgbClr val="004F90"/>
                          </a:solidFill>
                          <a:effectLst/>
                          <a:latin typeface="Nexa Bold" panose="02000000000000000000" pitchFamily="50" charset="0"/>
                        </a:rPr>
                        <a:t>Δ %</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fontAlgn="b"/>
                      <a:r>
                        <a:rPr lang="it-IT" sz="1000" b="1" i="0" u="none" strike="noStrike" dirty="0">
                          <a:solidFill>
                            <a:srgbClr val="004F90"/>
                          </a:solidFill>
                          <a:effectLst/>
                          <a:latin typeface="Nexa Bold" panose="02000000000000000000" pitchFamily="50" charset="0"/>
                        </a:rPr>
                        <a:t>2022</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fontAlgn="b"/>
                      <a:r>
                        <a:rPr lang="it-IT" sz="1000" b="1" i="0" u="none" strike="noStrike" dirty="0">
                          <a:solidFill>
                            <a:srgbClr val="004F90"/>
                          </a:solidFill>
                          <a:effectLst/>
                          <a:latin typeface="Nexa Bold" panose="02000000000000000000" pitchFamily="50" charset="0"/>
                        </a:rPr>
                        <a:t>2021</a:t>
                      </a:r>
                    </a:p>
                  </a:txBody>
                  <a:tcPr marL="6350" marR="6350" marT="6350" marB="0" anchor="ctr">
                    <a:noFill/>
                  </a:tcPr>
                </a:tc>
                <a:tc>
                  <a:txBody>
                    <a:bodyPr/>
                    <a:lstStyle/>
                    <a:p>
                      <a:pPr marL="0" marR="0" lvl="0" indent="0" algn="ctr" defTabSz="914415" rtl="0" eaLnBrk="1" fontAlgn="b" latinLnBrk="0" hangingPunct="1">
                        <a:lnSpc>
                          <a:spcPct val="100000"/>
                        </a:lnSpc>
                        <a:spcBef>
                          <a:spcPts val="0"/>
                        </a:spcBef>
                        <a:spcAft>
                          <a:spcPts val="0"/>
                        </a:spcAft>
                        <a:buClrTx/>
                        <a:buSzTx/>
                        <a:buFontTx/>
                        <a:buNone/>
                        <a:tabLst/>
                        <a:defRPr/>
                      </a:pPr>
                      <a:r>
                        <a:rPr lang="it-IT" sz="1000" b="1" i="0" u="none" strike="noStrike" dirty="0">
                          <a:solidFill>
                            <a:srgbClr val="004F90"/>
                          </a:solidFill>
                          <a:effectLst/>
                          <a:latin typeface="Nexa Bold" panose="02000000000000000000" pitchFamily="50" charset="0"/>
                        </a:rPr>
                        <a:t>Delta</a:t>
                      </a:r>
                    </a:p>
                  </a:txBody>
                  <a:tcPr marL="6350" marR="6350" marT="6350" marB="0" anchor="ctr">
                    <a:noFill/>
                  </a:tcPr>
                </a:tc>
                <a:extLst>
                  <a:ext uri="{0D108BD9-81ED-4DB2-BD59-A6C34878D82A}">
                    <a16:rowId xmlns:a16="http://schemas.microsoft.com/office/drawing/2014/main" val="398116093"/>
                  </a:ext>
                </a:extLst>
              </a:tr>
              <a:tr h="203169">
                <a:tc>
                  <a:txBody>
                    <a:bodyPr/>
                    <a:lstStyle/>
                    <a:p>
                      <a:pPr algn="l" fontAlgn="b"/>
                      <a:endParaRPr lang="it-IT" sz="1100" b="0" i="0" u="none" strike="noStrike" dirty="0">
                        <a:solidFill>
                          <a:srgbClr val="004F90"/>
                        </a:solidFill>
                        <a:effectLst/>
                        <a:latin typeface="Nexa Bold" panose="02000000000000000000" pitchFamily="50" charset="0"/>
                      </a:endParaRPr>
                    </a:p>
                  </a:txBody>
                  <a:tcPr marL="6350" marR="635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0" marR="0" marT="6350" marB="0" anchor="ctr">
                    <a:noFill/>
                  </a:tcPr>
                </a:tc>
                <a:tc>
                  <a:txBody>
                    <a:bodyPr/>
                    <a:lstStyle/>
                    <a:p>
                      <a:pPr algn="ctr" fontAlgn="b"/>
                      <a:r>
                        <a:rPr lang="it-IT" sz="1200" b="1" i="0" u="none" strike="noStrike" dirty="0">
                          <a:solidFill>
                            <a:srgbClr val="000000"/>
                          </a:solidFill>
                          <a:effectLst/>
                          <a:latin typeface="Calibri" panose="020F0502020204030204" pitchFamily="34" charset="0"/>
                        </a:rPr>
                        <a:t> </a:t>
                      </a:r>
                    </a:p>
                  </a:txBody>
                  <a:tcPr marL="6350" marR="6350" marT="6350" marB="0" anchor="b">
                    <a:noFill/>
                  </a:tcPr>
                </a:tc>
                <a:extLst>
                  <a:ext uri="{0D108BD9-81ED-4DB2-BD59-A6C34878D82A}">
                    <a16:rowId xmlns:a16="http://schemas.microsoft.com/office/drawing/2014/main" val="4113226645"/>
                  </a:ext>
                </a:extLst>
              </a:tr>
              <a:tr h="228965">
                <a:tc>
                  <a:txBody>
                    <a:bodyPr/>
                    <a:lstStyle/>
                    <a:p>
                      <a:pPr algn="l" fontAlgn="b"/>
                      <a:r>
                        <a:rPr lang="it-IT" sz="1100" b="0" i="0" u="none" strike="noStrike" dirty="0">
                          <a:solidFill>
                            <a:srgbClr val="004F90"/>
                          </a:solidFill>
                          <a:effectLst/>
                          <a:latin typeface="Nexa Bold" panose="02000000000000000000" pitchFamily="50" charset="0"/>
                        </a:rPr>
                        <a:t>Screens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2,722.2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2,893.4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-171.2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-6%</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30.9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29.3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1.6 </a:t>
                      </a:r>
                    </a:p>
                  </a:txBody>
                  <a:tcPr marL="6350" marR="6350" marT="6350" marB="0" anchor="ctr">
                    <a:noFill/>
                  </a:tcPr>
                </a:tc>
                <a:tc>
                  <a:txBody>
                    <a:bodyPr/>
                    <a:lstStyle/>
                    <a:p>
                      <a:pPr algn="ctr" rtl="0" fontAlgn="b"/>
                      <a:r>
                        <a:rPr lang="it-IT" sz="1200" b="0" i="0" u="none" strike="noStrike" dirty="0">
                          <a:solidFill>
                            <a:srgbClr val="000000"/>
                          </a:solidFill>
                          <a:effectLst/>
                          <a:latin typeface="Calibri" panose="020F0502020204030204" pitchFamily="34" charset="0"/>
                        </a:rPr>
                        <a:t>5%</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1.14%</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1.01%</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0.12%</a:t>
                      </a:r>
                    </a:p>
                  </a:txBody>
                  <a:tcPr marL="6350" marR="6350" marT="6350" marB="0" anchor="ctr">
                    <a:noFill/>
                  </a:tcPr>
                </a:tc>
                <a:extLst>
                  <a:ext uri="{0D108BD9-81ED-4DB2-BD59-A6C34878D82A}">
                    <a16:rowId xmlns:a16="http://schemas.microsoft.com/office/drawing/2014/main" val="3520763690"/>
                  </a:ext>
                </a:extLst>
              </a:tr>
              <a:tr h="228965">
                <a:tc>
                  <a:txBody>
                    <a:bodyPr/>
                    <a:lstStyle/>
                    <a:p>
                      <a:pPr algn="l" fontAlgn="b"/>
                      <a:r>
                        <a:rPr lang="it-IT" sz="1100" b="0" i="0" u="none" strike="noStrike" dirty="0">
                          <a:solidFill>
                            <a:srgbClr val="004F90"/>
                          </a:solidFill>
                          <a:effectLst/>
                          <a:latin typeface="Nexa Bold" panose="02000000000000000000" pitchFamily="50" charset="0"/>
                        </a:rPr>
                        <a:t>Devices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1,003.5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978.4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25.1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3%</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22.9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21.2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1.7 </a:t>
                      </a:r>
                    </a:p>
                  </a:txBody>
                  <a:tcPr marL="6350" marR="6350" marT="6350" marB="0" anchor="ctr">
                    <a:noFill/>
                  </a:tcPr>
                </a:tc>
                <a:tc>
                  <a:txBody>
                    <a:bodyPr/>
                    <a:lstStyle/>
                    <a:p>
                      <a:pPr algn="ctr" rtl="0" fontAlgn="b"/>
                      <a:r>
                        <a:rPr lang="it-IT" sz="1200" b="0" i="0" u="none" strike="noStrike" dirty="0">
                          <a:solidFill>
                            <a:srgbClr val="000000"/>
                          </a:solidFill>
                          <a:effectLst/>
                          <a:latin typeface="Calibri" panose="020F0502020204030204" pitchFamily="34" charset="0"/>
                        </a:rPr>
                        <a:t>8%</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2.28%</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2.17%</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0.12%</a:t>
                      </a:r>
                    </a:p>
                  </a:txBody>
                  <a:tcPr marL="6350" marR="6350" marT="6350" marB="0" anchor="ctr">
                    <a:noFill/>
                  </a:tcPr>
                </a:tc>
                <a:extLst>
                  <a:ext uri="{0D108BD9-81ED-4DB2-BD59-A6C34878D82A}">
                    <a16:rowId xmlns:a16="http://schemas.microsoft.com/office/drawing/2014/main" val="81153010"/>
                  </a:ext>
                </a:extLst>
              </a:tr>
              <a:tr h="228965">
                <a:tc>
                  <a:txBody>
                    <a:bodyPr/>
                    <a:lstStyle/>
                    <a:p>
                      <a:pPr algn="l" fontAlgn="b"/>
                      <a:r>
                        <a:rPr lang="it-IT" sz="1100" b="0" i="0" u="none" strike="noStrike" dirty="0">
                          <a:solidFill>
                            <a:srgbClr val="004F90"/>
                          </a:solidFill>
                          <a:effectLst/>
                          <a:latin typeface="Nexa Bold" panose="02000000000000000000" pitchFamily="50" charset="0"/>
                        </a:rPr>
                        <a:t>Solutions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882.8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741.8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141.0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19%</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31.9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24.9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7.0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28%</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3.61%</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3.36%</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0.26%</a:t>
                      </a:r>
                    </a:p>
                  </a:txBody>
                  <a:tcPr marL="6350" marR="6350" marT="6350" marB="0" anchor="ctr">
                    <a:noFill/>
                  </a:tcPr>
                </a:tc>
                <a:extLst>
                  <a:ext uri="{0D108BD9-81ED-4DB2-BD59-A6C34878D82A}">
                    <a16:rowId xmlns:a16="http://schemas.microsoft.com/office/drawing/2014/main" val="1356804803"/>
                  </a:ext>
                </a:extLst>
              </a:tr>
              <a:tr h="228965">
                <a:tc>
                  <a:txBody>
                    <a:bodyPr/>
                    <a:lstStyle/>
                    <a:p>
                      <a:pPr algn="l" fontAlgn="b"/>
                      <a:r>
                        <a:rPr lang="it-IT" sz="1100" b="0" i="0" u="none" strike="noStrike" dirty="0">
                          <a:solidFill>
                            <a:srgbClr val="004F90"/>
                          </a:solidFill>
                          <a:effectLst/>
                          <a:latin typeface="Nexa Bold" panose="02000000000000000000" pitchFamily="50" charset="0"/>
                        </a:rPr>
                        <a:t>Services</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17.3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12.4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4.9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40%</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a:solidFill>
                            <a:srgbClr val="000000"/>
                          </a:solidFill>
                          <a:effectLst/>
                          <a:latin typeface="Calibri" panose="020F0502020204030204" pitchFamily="34" charset="0"/>
                        </a:rPr>
                        <a:t>6.4 </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6.3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0.1 </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2%</a:t>
                      </a:r>
                    </a:p>
                  </a:txBody>
                  <a:tcPr marL="6350" marR="6350" marT="6350" marB="0" anchor="ctr">
                    <a:lnR w="6350" cap="flat" cmpd="sng" algn="ctr">
                      <a:solidFill>
                        <a:schemeClr val="tx1"/>
                      </a:solidFill>
                      <a:prstDash val="sysDot"/>
                      <a:round/>
                      <a:headEnd type="none" w="med" len="med"/>
                      <a:tailEnd type="none" w="med" len="med"/>
                    </a:lnR>
                    <a:noFill/>
                  </a:tcPr>
                </a:tc>
                <a:tc>
                  <a:txBody>
                    <a:bodyPr/>
                    <a:lstStyle/>
                    <a:p>
                      <a:pPr algn="ctr" rtl="0" fontAlgn="b"/>
                      <a:r>
                        <a:rPr lang="it-IT" sz="1200" b="0" i="0" u="none" strike="noStrike" dirty="0">
                          <a:solidFill>
                            <a:srgbClr val="000000"/>
                          </a:solidFill>
                          <a:effectLst/>
                          <a:latin typeface="Calibri" panose="020F0502020204030204" pitchFamily="34" charset="0"/>
                        </a:rPr>
                        <a:t>36.99%</a:t>
                      </a:r>
                    </a:p>
                  </a:txBody>
                  <a:tcPr marL="6350" marR="6350" marT="6350" marB="0" anchor="ctr">
                    <a:lnL w="6350" cap="flat" cmpd="sng" algn="ctr">
                      <a:solidFill>
                        <a:schemeClr val="tx1"/>
                      </a:solidFill>
                      <a:prstDash val="sysDot"/>
                      <a:round/>
                      <a:headEnd type="none" w="med" len="med"/>
                      <a:tailEnd type="none" w="med" len="med"/>
                    </a:lnL>
                    <a:noFill/>
                  </a:tcPr>
                </a:tc>
                <a:tc>
                  <a:txBody>
                    <a:bodyPr/>
                    <a:lstStyle/>
                    <a:p>
                      <a:pPr algn="ctr" rtl="0" fontAlgn="b"/>
                      <a:r>
                        <a:rPr lang="it-IT" sz="1200" b="0" i="0" u="none" strike="noStrike">
                          <a:solidFill>
                            <a:srgbClr val="000000"/>
                          </a:solidFill>
                          <a:effectLst/>
                          <a:latin typeface="Calibri" panose="020F0502020204030204" pitchFamily="34" charset="0"/>
                        </a:rPr>
                        <a:t>50.81%</a:t>
                      </a:r>
                    </a:p>
                  </a:txBody>
                  <a:tcPr marL="6350" marR="6350" marT="6350" marB="0" anchor="ctr">
                    <a:noFill/>
                  </a:tcPr>
                </a:tc>
                <a:tc>
                  <a:txBody>
                    <a:bodyPr/>
                    <a:lstStyle/>
                    <a:p>
                      <a:pPr algn="ctr" rtl="0" fontAlgn="b"/>
                      <a:r>
                        <a:rPr lang="it-IT" sz="1200" b="0" i="0" u="none" strike="noStrike">
                          <a:solidFill>
                            <a:srgbClr val="000000"/>
                          </a:solidFill>
                          <a:effectLst/>
                          <a:latin typeface="Calibri" panose="020F0502020204030204" pitchFamily="34" charset="0"/>
                        </a:rPr>
                        <a:t>-13.81%</a:t>
                      </a:r>
                    </a:p>
                  </a:txBody>
                  <a:tcPr marL="6350" marR="6350" marT="6350" marB="0" anchor="ctr">
                    <a:noFill/>
                  </a:tcPr>
                </a:tc>
                <a:extLst>
                  <a:ext uri="{0D108BD9-81ED-4DB2-BD59-A6C34878D82A}">
                    <a16:rowId xmlns:a16="http://schemas.microsoft.com/office/drawing/2014/main" val="604282880"/>
                  </a:ext>
                </a:extLst>
              </a:tr>
              <a:tr h="228965">
                <a:tc>
                  <a:txBody>
                    <a:bodyPr/>
                    <a:lstStyle/>
                    <a:p>
                      <a:pPr algn="l" fontAlgn="b"/>
                      <a:r>
                        <a:rPr lang="it-IT" sz="1100" b="0" i="0" u="none" strike="noStrike" dirty="0" err="1">
                          <a:solidFill>
                            <a:srgbClr val="004F90"/>
                          </a:solidFill>
                          <a:effectLst/>
                          <a:latin typeface="Nexa Bold" panose="02000000000000000000" pitchFamily="50" charset="0"/>
                        </a:rPr>
                        <a:t>Own</a:t>
                      </a:r>
                      <a:r>
                        <a:rPr lang="it-IT" sz="1100" b="0" i="0" u="none" strike="noStrike" dirty="0">
                          <a:solidFill>
                            <a:srgbClr val="004F90"/>
                          </a:solidFill>
                          <a:effectLst/>
                          <a:latin typeface="Nexa Bold" panose="02000000000000000000" pitchFamily="50" charset="0"/>
                        </a:rPr>
                        <a:t> Brands</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58.4 </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64.9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-6.5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-10%</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-1.4 </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4.4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-5.8 </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-132%</a:t>
                      </a:r>
                    </a:p>
                  </a:txBody>
                  <a:tcPr marL="6350" marR="6350" marT="6350" marB="0" anchor="ctr">
                    <a:lnR w="6350" cap="flat" cmpd="sng" algn="ctr">
                      <a:solidFill>
                        <a:schemeClr val="tx1"/>
                      </a:solidFill>
                      <a:prstDash val="sysDot"/>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a:solidFill>
                            <a:srgbClr val="000000"/>
                          </a:solidFill>
                          <a:effectLst/>
                          <a:latin typeface="Calibri" panose="020F0502020204030204" pitchFamily="34" charset="0"/>
                        </a:rPr>
                        <a:t>-2.40%</a:t>
                      </a:r>
                    </a:p>
                  </a:txBody>
                  <a:tcPr marL="6350" marR="6350" marT="6350" marB="0" anchor="ctr">
                    <a:lnL w="6350" cap="flat" cmpd="sng" algn="ctr">
                      <a:solidFill>
                        <a:schemeClr val="tx1"/>
                      </a:solidFill>
                      <a:prstDash val="sysDot"/>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Calibri" panose="020F0502020204030204" pitchFamily="34" charset="0"/>
                        </a:rPr>
                        <a:t>6.78%</a:t>
                      </a:r>
                    </a:p>
                  </a:txBody>
                  <a:tcPr marL="6350" marR="6350" marT="6350" marB="0" anchor="ctr">
                    <a:lnB w="12700" cap="flat" cmpd="sng" algn="ctr">
                      <a:solidFill>
                        <a:schemeClr val="tx1"/>
                      </a:solidFill>
                      <a:prstDash val="solid"/>
                      <a:round/>
                      <a:headEnd type="none" w="med" len="med"/>
                      <a:tailEnd type="none" w="med" len="med"/>
                    </a:lnB>
                    <a:noFill/>
                  </a:tcPr>
                </a:tc>
                <a:tc>
                  <a:txBody>
                    <a:bodyPr/>
                    <a:lstStyle/>
                    <a:p>
                      <a:pPr algn="ctr" rtl="0" fontAlgn="b"/>
                      <a:r>
                        <a:rPr lang="it-IT" sz="1200" b="0" i="0" u="none" strike="noStrike" dirty="0">
                          <a:solidFill>
                            <a:srgbClr val="000000"/>
                          </a:solidFill>
                          <a:effectLst/>
                          <a:latin typeface="Calibri" panose="020F0502020204030204" pitchFamily="34" charset="0"/>
                        </a:rPr>
                        <a:t>-9.18%</a:t>
                      </a:r>
                    </a:p>
                  </a:txBody>
                  <a:tcPr marL="6350" marR="6350" marT="635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272461"/>
                  </a:ext>
                </a:extLst>
              </a:tr>
              <a:tr h="228965">
                <a:tc>
                  <a:txBody>
                    <a:bodyPr/>
                    <a:lstStyle/>
                    <a:p>
                      <a:pPr algn="l" fontAlgn="b"/>
                      <a:r>
                        <a:rPr lang="it-IT" sz="1100" b="1" i="0" u="none" strike="noStrike" dirty="0">
                          <a:solidFill>
                            <a:srgbClr val="004F90"/>
                          </a:solidFill>
                          <a:effectLst/>
                          <a:latin typeface="Nexa Bold" panose="02000000000000000000" pitchFamily="50" charset="0"/>
                        </a:rPr>
                        <a:t>Total</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4,684.2 </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4,690.9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dirty="0">
                          <a:solidFill>
                            <a:srgbClr val="000000"/>
                          </a:solidFill>
                          <a:effectLst/>
                          <a:latin typeface="Calibri" panose="020F0502020204030204" pitchFamily="34" charset="0"/>
                        </a:rPr>
                        <a:t>-6.7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0%</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90.7 </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86.1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4.6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5%</a:t>
                      </a:r>
                    </a:p>
                  </a:txBody>
                  <a:tcPr marL="6350" marR="6350" marT="635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1.94%</a:t>
                      </a:r>
                    </a:p>
                  </a:txBody>
                  <a:tcPr marL="6350" marR="6350" marT="635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a:solidFill>
                            <a:srgbClr val="000000"/>
                          </a:solidFill>
                          <a:effectLst/>
                          <a:latin typeface="Calibri" panose="020F0502020204030204" pitchFamily="34" charset="0"/>
                        </a:rPr>
                        <a:t>1.84%</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t-IT" sz="1200" b="1" i="0" u="none" strike="noStrike" dirty="0">
                          <a:solidFill>
                            <a:srgbClr val="000000"/>
                          </a:solidFill>
                          <a:effectLst/>
                          <a:latin typeface="Calibri" panose="020F0502020204030204" pitchFamily="34" charset="0"/>
                        </a:rPr>
                        <a:t>0.10%</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0864653"/>
                  </a:ext>
                </a:extLst>
              </a:tr>
            </a:tbl>
          </a:graphicData>
        </a:graphic>
      </p:graphicFrame>
      <p:sp>
        <p:nvSpPr>
          <p:cNvPr id="5" name="CasellaDiTesto 4">
            <a:extLst>
              <a:ext uri="{FF2B5EF4-FFF2-40B4-BE49-F238E27FC236}">
                <a16:creationId xmlns:a16="http://schemas.microsoft.com/office/drawing/2014/main" id="{65758112-8D6D-7F04-186B-A90E0B9F44D9}"/>
              </a:ext>
            </a:extLst>
          </p:cNvPr>
          <p:cNvSpPr txBox="1"/>
          <p:nvPr/>
        </p:nvSpPr>
        <p:spPr>
          <a:xfrm>
            <a:off x="356007" y="6249569"/>
            <a:ext cx="8566612" cy="555601"/>
          </a:xfrm>
          <a:prstGeom prst="rect">
            <a:avLst/>
          </a:prstGeom>
          <a:noFill/>
        </p:spPr>
        <p:txBody>
          <a:bodyPr wrap="square"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1) All values in € / millions.</a:t>
            </a:r>
          </a:p>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2) The costs attributed to each pillar are the direct sales &amp; marketing costs, some categories of general and administrative expenses directly attributable to each business line (i.e. credit insurance costs, warehousing cost) and, for the remaining G&amp;A costs, a distribution proportional to the weight of the business line on the total revenues has been applied. Results not subject to audit.</a:t>
            </a:r>
          </a:p>
        </p:txBody>
      </p:sp>
      <p:sp>
        <p:nvSpPr>
          <p:cNvPr id="6" name="Segnaposto testo 1">
            <a:extLst>
              <a:ext uri="{FF2B5EF4-FFF2-40B4-BE49-F238E27FC236}">
                <a16:creationId xmlns:a16="http://schemas.microsoft.com/office/drawing/2014/main" id="{6EDE7CA5-5178-5C82-3528-AB7F5D267CF2}"/>
              </a:ext>
            </a:extLst>
          </p:cNvPr>
          <p:cNvSpPr txBox="1">
            <a:spLocks/>
          </p:cNvSpPr>
          <p:nvPr/>
        </p:nvSpPr>
        <p:spPr>
          <a:xfrm>
            <a:off x="356003" y="867245"/>
            <a:ext cx="11479994"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SOLUTIONS &amp; SERVICES SALES EXCEEDED EURO 900</a:t>
            </a:r>
            <a:r>
              <a:rPr kumimoji="0" lang="en-US" sz="16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 </a:t>
            </a: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 MILLION WITH A STRONG 4.2% EBITDA MARGIN</a:t>
            </a:r>
            <a:br>
              <a:rPr kumimoji="0" lang="en-US" sz="16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b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YoY REVENUE GROWTH OF 19% (TWICE 2018 VOLUMES). THE SINGLE HIGHEST CONTRIBUTOR IN TERMS OF EBITDA ADJ..</a:t>
            </a:r>
            <a:endParaRPr kumimoji="0" lang="it-IT"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Rettangolo 6">
            <a:extLst>
              <a:ext uri="{FF2B5EF4-FFF2-40B4-BE49-F238E27FC236}">
                <a16:creationId xmlns:a16="http://schemas.microsoft.com/office/drawing/2014/main" id="{10C13304-C97A-1963-7BE8-860B34110CE3}"/>
              </a:ext>
            </a:extLst>
          </p:cNvPr>
          <p:cNvSpPr/>
          <p:nvPr/>
        </p:nvSpPr>
        <p:spPr>
          <a:xfrm>
            <a:off x="263412" y="2605771"/>
            <a:ext cx="11577931" cy="428264"/>
          </a:xfrm>
          <a:prstGeom prst="rect">
            <a:avLst/>
          </a:prstGeom>
          <a:noFill/>
          <a:ln>
            <a:solidFill>
              <a:srgbClr val="00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Grafico 7">
            <a:extLst>
              <a:ext uri="{FF2B5EF4-FFF2-40B4-BE49-F238E27FC236}">
                <a16:creationId xmlns:a16="http://schemas.microsoft.com/office/drawing/2014/main" id="{72144CD8-E31C-EA9A-C30E-CAE739B8A493}"/>
              </a:ext>
            </a:extLst>
          </p:cNvPr>
          <p:cNvGraphicFramePr/>
          <p:nvPr/>
        </p:nvGraphicFramePr>
        <p:xfrm>
          <a:off x="2409245" y="4170648"/>
          <a:ext cx="7249105" cy="1985207"/>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a:extLst>
              <a:ext uri="{FF2B5EF4-FFF2-40B4-BE49-F238E27FC236}">
                <a16:creationId xmlns:a16="http://schemas.microsoft.com/office/drawing/2014/main" id="{19BAAEF1-5819-D565-1D53-3F1F5B9B231F}"/>
              </a:ext>
            </a:extLst>
          </p:cNvPr>
          <p:cNvSpPr txBox="1"/>
          <p:nvPr/>
        </p:nvSpPr>
        <p:spPr>
          <a:xfrm>
            <a:off x="3047419" y="3743177"/>
            <a:ext cx="60971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Weight on Revenues &amp; </a:t>
            </a:r>
            <a:r>
              <a:rPr kumimoji="0" lang="it-IT" sz="1400" b="1" i="0" u="none" strike="noStrike" kern="1200" cap="none" spc="0" normalizeH="0" baseline="0" noProof="0" dirty="0" err="1">
                <a:ln>
                  <a:noFill/>
                </a:ln>
                <a:solidFill>
                  <a:srgbClr val="004F90"/>
                </a:solidFill>
                <a:effectLst/>
                <a:uLnTx/>
                <a:uFillTx/>
                <a:latin typeface="Nexa Bold" panose="02000000000000000000" pitchFamily="2" charset="77"/>
                <a:ea typeface="+mn-ea"/>
                <a:cs typeface="+mn-cs"/>
              </a:rPr>
              <a:t>Profitability</a:t>
            </a:r>
            <a:endParaRPr kumimoji="0" lang="it-IT" sz="14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endParaRPr>
          </a:p>
        </p:txBody>
      </p:sp>
      <p:sp>
        <p:nvSpPr>
          <p:cNvPr id="10" name="CasellaDiTesto 9">
            <a:extLst>
              <a:ext uri="{FF2B5EF4-FFF2-40B4-BE49-F238E27FC236}">
                <a16:creationId xmlns:a16="http://schemas.microsoft.com/office/drawing/2014/main" id="{98AFA03A-5598-90EA-C15B-49ECAD358ECC}"/>
              </a:ext>
            </a:extLst>
          </p:cNvPr>
          <p:cNvSpPr txBox="1"/>
          <p:nvPr/>
        </p:nvSpPr>
        <p:spPr>
          <a:xfrm>
            <a:off x="8606529" y="4467299"/>
            <a:ext cx="635194" cy="21544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Nexa" panose="02000500000000000000" pitchFamily="2" charset="0"/>
                <a:ea typeface="+mn-ea"/>
                <a:cs typeface="+mn-cs"/>
              </a:rPr>
              <a:t>4.2%</a:t>
            </a:r>
          </a:p>
        </p:txBody>
      </p:sp>
      <p:sp>
        <p:nvSpPr>
          <p:cNvPr id="11" name="CasellaDiTesto 10">
            <a:extLst>
              <a:ext uri="{FF2B5EF4-FFF2-40B4-BE49-F238E27FC236}">
                <a16:creationId xmlns:a16="http://schemas.microsoft.com/office/drawing/2014/main" id="{344D9378-BB9E-C75A-8EC2-8F38CC2EE836}"/>
              </a:ext>
            </a:extLst>
          </p:cNvPr>
          <p:cNvSpPr txBox="1"/>
          <p:nvPr/>
        </p:nvSpPr>
        <p:spPr>
          <a:xfrm>
            <a:off x="8606529" y="5170311"/>
            <a:ext cx="635194" cy="21544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Nexa" panose="02000500000000000000" pitchFamily="2" charset="0"/>
                <a:ea typeface="+mn-ea"/>
                <a:cs typeface="+mn-cs"/>
              </a:rPr>
              <a:t>1.4%</a:t>
            </a:r>
          </a:p>
        </p:txBody>
      </p:sp>
    </p:spTree>
    <p:extLst>
      <p:ext uri="{BB962C8B-B14F-4D97-AF65-F5344CB8AC3E}">
        <p14:creationId xmlns:p14="http://schemas.microsoft.com/office/powerpoint/2010/main" val="2736582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E647E24-5910-3B5A-56CF-57131D778D9C}"/>
              </a:ext>
            </a:extLst>
          </p:cNvPr>
          <p:cNvSpPr>
            <a:spLocks noGrp="1"/>
          </p:cNvSpPr>
          <p:nvPr>
            <p:ph type="body" sz="quarter" idx="11"/>
          </p:nvPr>
        </p:nvSpPr>
        <p:spPr/>
        <p:txBody>
          <a:bodyPr/>
          <a:lstStyle/>
          <a:p>
            <a:r>
              <a:rPr lang="it-IT" sz="3200" dirty="0"/>
              <a:t>The V-Valley </a:t>
            </a:r>
            <a:r>
              <a:rPr lang="it-IT" sz="3200" i="1" dirty="0"/>
              <a:t>Solutions </a:t>
            </a:r>
            <a:r>
              <a:rPr lang="it-IT" sz="3200" i="1" dirty="0" err="1"/>
              <a:t>division</a:t>
            </a:r>
            <a:endParaRPr lang="it-IT" sz="3200" i="1" dirty="0"/>
          </a:p>
        </p:txBody>
      </p:sp>
      <p:sp>
        <p:nvSpPr>
          <p:cNvPr id="5" name="CasellaDiTesto 4">
            <a:extLst>
              <a:ext uri="{FF2B5EF4-FFF2-40B4-BE49-F238E27FC236}">
                <a16:creationId xmlns:a16="http://schemas.microsoft.com/office/drawing/2014/main" id="{65758112-8D6D-7F04-186B-A90E0B9F44D9}"/>
              </a:ext>
            </a:extLst>
          </p:cNvPr>
          <p:cNvSpPr txBox="1"/>
          <p:nvPr/>
        </p:nvSpPr>
        <p:spPr>
          <a:xfrm>
            <a:off x="356007" y="6192419"/>
            <a:ext cx="85666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900" b="0" i="1"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Euro 900 million after the application of IFRS 15</a:t>
            </a:r>
            <a:endParaRPr kumimoji="0" lang="it-IT" sz="9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egnaposto testo 1">
            <a:extLst>
              <a:ext uri="{FF2B5EF4-FFF2-40B4-BE49-F238E27FC236}">
                <a16:creationId xmlns:a16="http://schemas.microsoft.com/office/drawing/2014/main" id="{DB35BABA-8FA3-8E98-FE37-D94497F66429}"/>
              </a:ext>
            </a:extLst>
          </p:cNvPr>
          <p:cNvSpPr txBox="1">
            <a:spLocks/>
          </p:cNvSpPr>
          <p:nvPr/>
        </p:nvSpPr>
        <p:spPr>
          <a:xfrm>
            <a:off x="356003" y="867245"/>
            <a:ext cx="11479994" cy="363759"/>
          </a:xfrm>
          <a:prstGeom prst="rect">
            <a:avLst/>
          </a:prstGeom>
        </p:spPr>
        <p:txBody>
          <a:bodyPr/>
          <a:lstStyle>
            <a:lvl1pPr marL="228604" indent="-228604" algn="l" defTabSz="91441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2" indent="-228604" algn="l" defTabSz="91441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9" indent="-228604" algn="l" defTabSz="91441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6"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3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40"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48"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55"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63" indent="-228604" algn="l" defTabSz="91441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SOLUTIONS &amp; SERVICES SALES EXCEEDED EURO 1 BILLION</a:t>
            </a:r>
            <a:r>
              <a:rPr kumimoji="0" lang="en-US" sz="16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t>(*)</a:t>
            </a:r>
            <a:r>
              <a:rPr kumimoji="0" lang="en-US" sz="1600" b="1" i="0" u="none" strike="noStrike" kern="1200" cap="none" spc="0" normalizeH="0" baseline="0" noProof="0" dirty="0">
                <a:ln>
                  <a:noFill/>
                </a:ln>
                <a:solidFill>
                  <a:srgbClr val="004F90"/>
                </a:solidFill>
                <a:effectLst/>
                <a:uLnTx/>
                <a:uFillTx/>
                <a:latin typeface="Nexa Bold" panose="02000000000000000000" pitchFamily="2" charset="77"/>
                <a:ea typeface="+mn-ea"/>
                <a:cs typeface="+mn-cs"/>
              </a:rPr>
              <a:t> WITH A STRONG 4.2% EBITDA MARGIN</a:t>
            </a:r>
            <a:br>
              <a:rPr kumimoji="0" lang="en-US" sz="1600" b="1" i="0" u="none" strike="noStrike" kern="1200" cap="none" spc="0" normalizeH="0" baseline="30000" noProof="0" dirty="0">
                <a:ln>
                  <a:noFill/>
                </a:ln>
                <a:solidFill>
                  <a:srgbClr val="004F90"/>
                </a:solidFill>
                <a:effectLst/>
                <a:uLnTx/>
                <a:uFillTx/>
                <a:latin typeface="Nexa Bold" panose="02000000000000000000" pitchFamily="2" charset="77"/>
                <a:ea typeface="+mn-ea"/>
                <a:cs typeface="+mn-cs"/>
              </a:rPr>
            </a:br>
            <a:r>
              <a:rPr kumimoji="0" lang="en-US"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YoY REVENUE GROWTH OF 19% (TWICE 2018 VOLUMES). THE SINGLE HIGHEST CONTRIBUTOR IN TERMS OF EBITDA ADJ.</a:t>
            </a:r>
            <a:endParaRPr kumimoji="0" lang="it-IT" sz="15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49" name="Immagine 48">
            <a:extLst>
              <a:ext uri="{FF2B5EF4-FFF2-40B4-BE49-F238E27FC236}">
                <a16:creationId xmlns:a16="http://schemas.microsoft.com/office/drawing/2014/main" id="{B63E191D-7E92-023E-FB6C-F5BCB67777E6}"/>
              </a:ext>
            </a:extLst>
          </p:cNvPr>
          <p:cNvPicPr>
            <a:picLocks noChangeAspect="1"/>
          </p:cNvPicPr>
          <p:nvPr/>
        </p:nvPicPr>
        <p:blipFill>
          <a:blip r:embed="rId2"/>
          <a:stretch>
            <a:fillRect/>
          </a:stretch>
        </p:blipFill>
        <p:spPr>
          <a:xfrm>
            <a:off x="1182749" y="1473581"/>
            <a:ext cx="9826502" cy="4643683"/>
          </a:xfrm>
          <a:prstGeom prst="rect">
            <a:avLst/>
          </a:prstGeom>
        </p:spPr>
      </p:pic>
      <p:pic>
        <p:nvPicPr>
          <p:cNvPr id="8" name="Immagine 7">
            <a:extLst>
              <a:ext uri="{FF2B5EF4-FFF2-40B4-BE49-F238E27FC236}">
                <a16:creationId xmlns:a16="http://schemas.microsoft.com/office/drawing/2014/main" id="{9108894C-475E-4D15-3902-0DB045272122}"/>
              </a:ext>
            </a:extLst>
          </p:cNvPr>
          <p:cNvPicPr>
            <a:picLocks noChangeAspect="1"/>
          </p:cNvPicPr>
          <p:nvPr/>
        </p:nvPicPr>
        <p:blipFill>
          <a:blip r:embed="rId3"/>
          <a:stretch>
            <a:fillRect/>
          </a:stretch>
        </p:blipFill>
        <p:spPr>
          <a:xfrm>
            <a:off x="4751317" y="1758321"/>
            <a:ext cx="1912601" cy="583657"/>
          </a:xfrm>
          <a:prstGeom prst="rect">
            <a:avLst/>
          </a:prstGeom>
        </p:spPr>
      </p:pic>
    </p:spTree>
    <p:extLst>
      <p:ext uri="{BB962C8B-B14F-4D97-AF65-F5344CB8AC3E}">
        <p14:creationId xmlns:p14="http://schemas.microsoft.com/office/powerpoint/2010/main" val="347800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187532E-50DB-DC58-0C6B-62BF5B2FB93B}"/>
              </a:ext>
            </a:extLst>
          </p:cNvPr>
          <p:cNvPicPr>
            <a:picLocks noChangeAspect="1"/>
          </p:cNvPicPr>
          <p:nvPr/>
        </p:nvPicPr>
        <p:blipFill>
          <a:blip r:embed="rId2"/>
          <a:stretch>
            <a:fillRect/>
          </a:stretch>
        </p:blipFill>
        <p:spPr>
          <a:xfrm>
            <a:off x="2698598" y="1019891"/>
            <a:ext cx="6794804" cy="4818217"/>
          </a:xfrm>
          <a:prstGeom prst="rect">
            <a:avLst/>
          </a:prstGeom>
        </p:spPr>
      </p:pic>
      <p:sp>
        <p:nvSpPr>
          <p:cNvPr id="8" name="Segnaposto testo 7">
            <a:extLst>
              <a:ext uri="{FF2B5EF4-FFF2-40B4-BE49-F238E27FC236}">
                <a16:creationId xmlns:a16="http://schemas.microsoft.com/office/drawing/2014/main" id="{368E62B9-4912-C1EF-92BC-E33BB2B01B75}"/>
              </a:ext>
            </a:extLst>
          </p:cNvPr>
          <p:cNvSpPr>
            <a:spLocks noGrp="1"/>
          </p:cNvSpPr>
          <p:nvPr>
            <p:ph type="body" sz="quarter" idx="11"/>
          </p:nvPr>
        </p:nvSpPr>
        <p:spPr/>
        <p:txBody>
          <a:bodyPr/>
          <a:lstStyle/>
          <a:p>
            <a:r>
              <a:rPr lang="it-IT" dirty="0"/>
              <a:t>Building the Future on a 20+ </a:t>
            </a:r>
            <a:r>
              <a:rPr lang="it-IT" dirty="0" err="1"/>
              <a:t>Year</a:t>
            </a:r>
            <a:r>
              <a:rPr lang="it-IT" dirty="0"/>
              <a:t> Legacy</a:t>
            </a:r>
          </a:p>
        </p:txBody>
      </p:sp>
    </p:spTree>
    <p:extLst>
      <p:ext uri="{BB962C8B-B14F-4D97-AF65-F5344CB8AC3E}">
        <p14:creationId xmlns:p14="http://schemas.microsoft.com/office/powerpoint/2010/main" val="187976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E51A7291-93E9-71FC-5BC8-FA8954009524}"/>
              </a:ext>
            </a:extLst>
          </p:cNvPr>
          <p:cNvGraphicFramePr>
            <a:graphicFrameLocks noGrp="1"/>
          </p:cNvGraphicFramePr>
          <p:nvPr>
            <p:custDataLst>
              <p:tags r:id="rId1"/>
            </p:custDataLst>
            <p:extLst>
              <p:ext uri="{D42A27DB-BD31-4B8C-83A1-F6EECF244321}">
                <p14:modId xmlns:p14="http://schemas.microsoft.com/office/powerpoint/2010/main" val="3456240796"/>
              </p:ext>
            </p:extLst>
          </p:nvPr>
        </p:nvGraphicFramePr>
        <p:xfrm>
          <a:off x="442913" y="937217"/>
          <a:ext cx="6992937" cy="4701919"/>
        </p:xfrm>
        <a:graphic>
          <a:graphicData uri="http://schemas.openxmlformats.org/drawingml/2006/table">
            <a:tbl>
              <a:tblPr/>
              <a:tblGrid>
                <a:gridCol w="1647287">
                  <a:extLst>
                    <a:ext uri="{9D8B030D-6E8A-4147-A177-3AD203B41FA5}">
                      <a16:colId xmlns:a16="http://schemas.microsoft.com/office/drawing/2014/main" val="3357109119"/>
                    </a:ext>
                  </a:extLst>
                </a:gridCol>
                <a:gridCol w="1294937">
                  <a:extLst>
                    <a:ext uri="{9D8B030D-6E8A-4147-A177-3AD203B41FA5}">
                      <a16:colId xmlns:a16="http://schemas.microsoft.com/office/drawing/2014/main" val="587833692"/>
                    </a:ext>
                  </a:extLst>
                </a:gridCol>
                <a:gridCol w="1169096">
                  <a:extLst>
                    <a:ext uri="{9D8B030D-6E8A-4147-A177-3AD203B41FA5}">
                      <a16:colId xmlns:a16="http://schemas.microsoft.com/office/drawing/2014/main" val="1423698997"/>
                    </a:ext>
                  </a:extLst>
                </a:gridCol>
                <a:gridCol w="954759">
                  <a:extLst>
                    <a:ext uri="{9D8B030D-6E8A-4147-A177-3AD203B41FA5}">
                      <a16:colId xmlns:a16="http://schemas.microsoft.com/office/drawing/2014/main" val="2461821535"/>
                    </a:ext>
                  </a:extLst>
                </a:gridCol>
                <a:gridCol w="993731">
                  <a:extLst>
                    <a:ext uri="{9D8B030D-6E8A-4147-A177-3AD203B41FA5}">
                      <a16:colId xmlns:a16="http://schemas.microsoft.com/office/drawing/2014/main" val="4242711513"/>
                    </a:ext>
                  </a:extLst>
                </a:gridCol>
                <a:gridCol w="933127">
                  <a:extLst>
                    <a:ext uri="{9D8B030D-6E8A-4147-A177-3AD203B41FA5}">
                      <a16:colId xmlns:a16="http://schemas.microsoft.com/office/drawing/2014/main" val="393764029"/>
                    </a:ext>
                  </a:extLst>
                </a:gridCol>
              </a:tblGrid>
              <a:tr h="349057">
                <a:tc>
                  <a:txBody>
                    <a:bodyPr/>
                    <a:lstStyle/>
                    <a:p>
                      <a:pPr marL="0" algn="ctr" defTabSz="914415" rtl="0" eaLnBrk="1" fontAlgn="ctr" latinLnBrk="0" hangingPunct="1"/>
                      <a:r>
                        <a:rPr lang="it-IT" sz="1050" b="1" i="0" u="none" strike="noStrike" kern="1200" dirty="0">
                          <a:solidFill>
                            <a:srgbClr val="FFFFFF"/>
                          </a:solidFill>
                          <a:effectLst/>
                          <a:latin typeface="Nexa XBold" panose="02000000000000000000" pitchFamily="2" charset="77"/>
                          <a:ea typeface="+mn-ea"/>
                          <a:cs typeface="+mn-cs"/>
                        </a:rPr>
                        <a:t>COMPANY</a:t>
                      </a:r>
                    </a:p>
                  </a:txBody>
                  <a:tcPr marL="8680" marR="8680" marT="8680" marB="0" anchor="ctr">
                    <a:lnL>
                      <a:noFill/>
                    </a:lnL>
                    <a:lnR>
                      <a:noFill/>
                    </a:lnR>
                    <a:lnT>
                      <a:noFill/>
                    </a:lnT>
                    <a:lnB>
                      <a:noFill/>
                    </a:lnB>
                    <a:solidFill>
                      <a:srgbClr val="004F91"/>
                    </a:solidFill>
                  </a:tcPr>
                </a:tc>
                <a:tc>
                  <a:txBody>
                    <a:bodyPr/>
                    <a:lstStyle/>
                    <a:p>
                      <a:pPr algn="ctr" rtl="0" fontAlgn="ctr"/>
                      <a:r>
                        <a:rPr lang="it-IT" sz="1050" b="1" i="0" u="none" strike="noStrike" dirty="0">
                          <a:solidFill>
                            <a:srgbClr val="FFFFFF"/>
                          </a:solidFill>
                          <a:effectLst/>
                          <a:latin typeface="Nexa XBold" panose="02000000000000000000" pitchFamily="2" charset="77"/>
                        </a:rPr>
                        <a:t>SALES 2022 </a:t>
                      </a:r>
                      <a:r>
                        <a:rPr lang="it-IT" sz="1000" b="1" i="0" u="none" strike="noStrike" dirty="0">
                          <a:solidFill>
                            <a:srgbClr val="FFFFFF"/>
                          </a:solidFill>
                          <a:effectLst/>
                          <a:latin typeface="Nexa XBold" panose="02000000000000000000" pitchFamily="2" charset="77"/>
                        </a:rPr>
                        <a:t>(M/€)</a:t>
                      </a:r>
                    </a:p>
                  </a:txBody>
                  <a:tcPr marL="8680" marR="8680" marT="8680" marB="0" anchor="ctr">
                    <a:lnL>
                      <a:noFill/>
                    </a:lnL>
                    <a:lnR>
                      <a:noFill/>
                    </a:lnR>
                    <a:lnT>
                      <a:noFill/>
                    </a:lnT>
                    <a:lnB>
                      <a:noFill/>
                    </a:lnB>
                    <a:solidFill>
                      <a:srgbClr val="004F91"/>
                    </a:solidFill>
                  </a:tcPr>
                </a:tc>
                <a:tc>
                  <a:txBody>
                    <a:bodyPr/>
                    <a:lstStyle/>
                    <a:p>
                      <a:pPr algn="ctr" rtl="0" fontAlgn="ctr"/>
                      <a:r>
                        <a:rPr lang="it-IT" sz="1050" b="1" i="0" u="none" strike="noStrike" dirty="0">
                          <a:solidFill>
                            <a:srgbClr val="FFFFFF"/>
                          </a:solidFill>
                          <a:effectLst/>
                          <a:latin typeface="Nexa XBold" panose="02000000000000000000" pitchFamily="2" charset="77"/>
                        </a:rPr>
                        <a:t>SHARE</a:t>
                      </a:r>
                    </a:p>
                  </a:txBody>
                  <a:tcPr marL="8680" marR="8680" marT="8680" marB="0" anchor="ctr">
                    <a:lnL>
                      <a:noFill/>
                    </a:lnL>
                    <a:lnR>
                      <a:noFill/>
                    </a:lnR>
                    <a:lnT>
                      <a:noFill/>
                    </a:lnT>
                    <a:lnB>
                      <a:noFill/>
                    </a:lnB>
                    <a:solidFill>
                      <a:srgbClr val="004F90"/>
                    </a:solidFill>
                  </a:tcPr>
                </a:tc>
                <a:tc>
                  <a:txBody>
                    <a:bodyPr/>
                    <a:lstStyle/>
                    <a:p>
                      <a:pPr algn="ctr" rtl="0" fontAlgn="ctr"/>
                      <a:endParaRPr lang="it-IT" sz="1050" b="1" i="0" u="none" strike="noStrike" dirty="0">
                        <a:solidFill>
                          <a:srgbClr val="FFFFFF"/>
                        </a:solidFill>
                        <a:effectLst/>
                        <a:latin typeface="Nexa XBold" panose="02000000000000000000" pitchFamily="2" charset="77"/>
                      </a:endParaRPr>
                    </a:p>
                  </a:txBody>
                  <a:tcPr marL="8680" marR="8680" marT="8680" marB="0" anchor="ctr">
                    <a:lnL>
                      <a:noFill/>
                    </a:lnL>
                    <a:lnR>
                      <a:noFill/>
                    </a:lnR>
                    <a:lnT>
                      <a:noFill/>
                    </a:lnT>
                    <a:lnB>
                      <a:noFill/>
                    </a:lnB>
                    <a:solidFill>
                      <a:srgbClr val="004F90"/>
                    </a:solidFill>
                  </a:tcPr>
                </a:tc>
                <a:tc>
                  <a:txBody>
                    <a:bodyPr/>
                    <a:lstStyle/>
                    <a:p>
                      <a:pPr algn="ctr" rtl="0" fontAlgn="ctr"/>
                      <a:endParaRPr lang="it-IT" sz="1050" b="1" i="0" u="none" strike="noStrike" dirty="0">
                        <a:solidFill>
                          <a:srgbClr val="FFFFFF"/>
                        </a:solidFill>
                        <a:effectLst/>
                        <a:latin typeface="Nexa XBold" panose="02000000000000000000" pitchFamily="2" charset="77"/>
                      </a:endParaRPr>
                    </a:p>
                  </a:txBody>
                  <a:tcPr marL="8680" marR="8680" marT="8680" marB="0" anchor="ctr">
                    <a:lnL>
                      <a:noFill/>
                    </a:lnL>
                    <a:lnR>
                      <a:noFill/>
                    </a:lnR>
                    <a:lnT>
                      <a:noFill/>
                    </a:lnT>
                    <a:lnB>
                      <a:noFill/>
                    </a:lnB>
                    <a:solidFill>
                      <a:srgbClr val="004F90"/>
                    </a:solidFill>
                  </a:tcPr>
                </a:tc>
                <a:tc>
                  <a:txBody>
                    <a:bodyPr/>
                    <a:lstStyle/>
                    <a:p>
                      <a:pPr algn="ctr" rtl="0" fontAlgn="ctr"/>
                      <a:endParaRPr lang="it-IT" sz="1050" b="1" i="0" u="none" strike="noStrike" dirty="0">
                        <a:solidFill>
                          <a:srgbClr val="FFFFFF"/>
                        </a:solidFill>
                        <a:effectLst/>
                        <a:latin typeface="Nexa XBold" panose="02000000000000000000" pitchFamily="2" charset="77"/>
                      </a:endParaRPr>
                    </a:p>
                  </a:txBody>
                  <a:tcPr marL="8680" marR="8680" marT="8680" marB="0" anchor="ctr">
                    <a:lnL>
                      <a:noFill/>
                    </a:lnL>
                    <a:lnR>
                      <a:noFill/>
                    </a:lnR>
                    <a:lnT>
                      <a:noFill/>
                    </a:lnT>
                    <a:lnB>
                      <a:noFill/>
                    </a:lnB>
                    <a:solidFill>
                      <a:srgbClr val="004F90"/>
                    </a:solidFill>
                  </a:tcPr>
                </a:tc>
                <a:extLst>
                  <a:ext uri="{0D108BD9-81ED-4DB2-BD59-A6C34878D82A}">
                    <a16:rowId xmlns:a16="http://schemas.microsoft.com/office/drawing/2014/main" val="2255948793"/>
                  </a:ext>
                </a:extLst>
              </a:tr>
              <a:tr h="214596">
                <a:tc>
                  <a:txBody>
                    <a:bodyPr/>
                    <a:lstStyle/>
                    <a:p>
                      <a:pPr algn="ctr" rtl="0" fontAlgn="ctr"/>
                      <a:r>
                        <a:rPr lang="it-IT" sz="1000" b="1" i="1" u="none" strike="noStrike" dirty="0">
                          <a:solidFill>
                            <a:srgbClr val="404040"/>
                          </a:solidFill>
                          <a:effectLst/>
                          <a:latin typeface="Calibri" panose="020F0502020204030204" pitchFamily="34" charset="0"/>
                        </a:rPr>
                        <a:t>Esprinet</a:t>
                      </a:r>
                    </a:p>
                  </a:txBody>
                  <a:tcPr marL="0" marR="0" marT="0" marB="0" anchor="ctr">
                    <a:lnL>
                      <a:noFill/>
                    </a:lnL>
                    <a:lnR>
                      <a:noFill/>
                    </a:lnR>
                    <a:lnT>
                      <a:noFill/>
                    </a:lnT>
                    <a:lnB>
                      <a:noFill/>
                    </a:lnB>
                    <a:solidFill>
                      <a:srgbClr val="FFFFFF"/>
                    </a:solidFill>
                  </a:tcPr>
                </a:tc>
                <a:tc>
                  <a:txBody>
                    <a:bodyPr/>
                    <a:lstStyle/>
                    <a:p>
                      <a:pPr algn="ctr" rtl="0" fontAlgn="b"/>
                      <a:r>
                        <a:rPr lang="it-IT" sz="1000" b="1" i="1" u="none" strike="noStrike" dirty="0">
                          <a:solidFill>
                            <a:srgbClr val="404040"/>
                          </a:solidFill>
                          <a:effectLst/>
                          <a:latin typeface="Calibri" panose="020F0502020204030204" pitchFamily="34" charset="0"/>
                        </a:rPr>
                        <a:t>4,684</a:t>
                      </a:r>
                    </a:p>
                  </a:txBody>
                  <a:tcPr marL="0" marR="0" marT="0" marB="0" anchor="ctr">
                    <a:lnL>
                      <a:noFill/>
                    </a:lnL>
                    <a:lnR>
                      <a:noFill/>
                    </a:lnR>
                    <a:lnT>
                      <a:noFill/>
                    </a:lnT>
                    <a:lnB>
                      <a:noFill/>
                    </a:lnB>
                    <a:solidFill>
                      <a:srgbClr val="FFFFFF"/>
                    </a:solidFill>
                  </a:tcPr>
                </a:tc>
                <a:tc>
                  <a:txBody>
                    <a:bodyPr/>
                    <a:lstStyle/>
                    <a:p>
                      <a:pPr algn="ctr" rtl="0" fontAlgn="b"/>
                      <a:r>
                        <a:rPr lang="it-IT" sz="1000" b="1" i="1" u="none" strike="noStrike">
                          <a:solidFill>
                            <a:srgbClr val="404040"/>
                          </a:solidFill>
                          <a:effectLst/>
                          <a:latin typeface="Calibri" panose="020F0502020204030204" pitchFamily="34" charset="0"/>
                        </a:rPr>
                        <a:t>25%</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45533288"/>
                  </a:ext>
                </a:extLst>
              </a:tr>
              <a:tr h="214596">
                <a:tc>
                  <a:txBody>
                    <a:bodyPr/>
                    <a:lstStyle/>
                    <a:p>
                      <a:pPr algn="ctr" rtl="0" fontAlgn="ctr"/>
                      <a:r>
                        <a:rPr lang="it-IT" sz="1000" b="0" i="0" u="none" strike="noStrike" dirty="0">
                          <a:solidFill>
                            <a:srgbClr val="404040"/>
                          </a:solidFill>
                          <a:effectLst/>
                          <a:latin typeface="Calibri" panose="020F0502020204030204" pitchFamily="34" charset="0"/>
                        </a:rPr>
                        <a:t>TD </a:t>
                      </a:r>
                      <a:r>
                        <a:rPr lang="it-IT" sz="1000" b="0" i="0" u="none" strike="noStrike" dirty="0" err="1">
                          <a:solidFill>
                            <a:srgbClr val="404040"/>
                          </a:solidFill>
                          <a:effectLst/>
                          <a:latin typeface="Calibri" panose="020F0502020204030204" pitchFamily="34" charset="0"/>
                        </a:rPr>
                        <a:t>Synnex</a:t>
                      </a:r>
                      <a:endParaRPr lang="it-IT" sz="1000" b="0" i="0" u="none" strike="noStrike" dirty="0">
                        <a:solidFill>
                          <a:srgbClr val="404040"/>
                        </a:solidFill>
                        <a:effectLst/>
                        <a:latin typeface="Calibri" panose="020F0502020204030204" pitchFamily="34" charset="0"/>
                      </a:endParaRP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3,858</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20%</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590618210"/>
                  </a:ext>
                </a:extLst>
              </a:tr>
              <a:tr h="214596">
                <a:tc>
                  <a:txBody>
                    <a:bodyPr/>
                    <a:lstStyle/>
                    <a:p>
                      <a:pPr algn="ctr" rtl="0" fontAlgn="ctr"/>
                      <a:r>
                        <a:rPr lang="it-IT" sz="1000" b="0" i="0" u="none" strike="noStrike">
                          <a:solidFill>
                            <a:srgbClr val="404040"/>
                          </a:solidFill>
                          <a:effectLst/>
                          <a:latin typeface="Calibri" panose="020F0502020204030204" pitchFamily="34" charset="0"/>
                        </a:rPr>
                        <a:t>Ingram Micro</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2,426</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51303981"/>
                  </a:ext>
                </a:extLst>
              </a:tr>
              <a:tr h="252403">
                <a:tc>
                  <a:txBody>
                    <a:bodyPr/>
                    <a:lstStyle/>
                    <a:p>
                      <a:pPr algn="ctr" rtl="0" fontAlgn="ctr"/>
                      <a:r>
                        <a:rPr lang="it-IT" sz="1000" b="0" i="0" u="none" strike="noStrike">
                          <a:solidFill>
                            <a:srgbClr val="404040"/>
                          </a:solidFill>
                          <a:effectLst/>
                          <a:latin typeface="Calibri" panose="020F0502020204030204" pitchFamily="34" charset="0"/>
                        </a:rPr>
                        <a:t>Computer Gross</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2,282</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12%</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4086772399"/>
                  </a:ext>
                </a:extLst>
              </a:tr>
              <a:tr h="214596">
                <a:tc>
                  <a:txBody>
                    <a:bodyPr/>
                    <a:lstStyle/>
                    <a:p>
                      <a:pPr algn="ctr" rtl="0" fontAlgn="ctr"/>
                      <a:r>
                        <a:rPr lang="it-IT" sz="1000" b="0" i="0" u="none" strike="noStrike">
                          <a:solidFill>
                            <a:srgbClr val="404040"/>
                          </a:solidFill>
                          <a:effectLst/>
                          <a:latin typeface="Calibri" panose="020F0502020204030204" pitchFamily="34" charset="0"/>
                        </a:rPr>
                        <a:t>Arrow ECS</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1,109</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6%</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198592647"/>
                  </a:ext>
                </a:extLst>
              </a:tr>
              <a:tr h="214596">
                <a:tc>
                  <a:txBody>
                    <a:bodyPr/>
                    <a:lstStyle/>
                    <a:p>
                      <a:pPr algn="ctr" rtl="0" fontAlgn="ctr"/>
                      <a:r>
                        <a:rPr lang="it-IT" sz="1000" b="0" i="0" u="none" strike="noStrike">
                          <a:solidFill>
                            <a:srgbClr val="404040"/>
                          </a:solidFill>
                          <a:effectLst/>
                          <a:latin typeface="Calibri" panose="020F0502020204030204" pitchFamily="34" charset="0"/>
                        </a:rPr>
                        <a:t>Attiva</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592</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3%</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00000"/>
                          </a:solidFill>
                          <a:effectLst/>
                          <a:latin typeface="Arial" panose="020B060402020202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506134842"/>
                  </a:ext>
                </a:extLst>
              </a:tr>
              <a:tr h="214596">
                <a:tc>
                  <a:txBody>
                    <a:bodyPr/>
                    <a:lstStyle/>
                    <a:p>
                      <a:pPr algn="ctr" rtl="0" fontAlgn="ctr"/>
                      <a:r>
                        <a:rPr lang="it-IT" sz="1000" b="0" i="0" u="none" strike="noStrike">
                          <a:solidFill>
                            <a:srgbClr val="404040"/>
                          </a:solidFill>
                          <a:effectLst/>
                          <a:latin typeface="Calibri" panose="020F0502020204030204" pitchFamily="34" charset="0"/>
                        </a:rPr>
                        <a:t>MCR</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497</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3%</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61082805"/>
                  </a:ext>
                </a:extLst>
              </a:tr>
              <a:tr h="214596">
                <a:tc>
                  <a:txBody>
                    <a:bodyPr/>
                    <a:lstStyle/>
                    <a:p>
                      <a:pPr algn="ctr" rtl="0" fontAlgn="ctr"/>
                      <a:r>
                        <a:rPr lang="it-IT" sz="1000" b="0" i="0" u="none" strike="noStrike">
                          <a:solidFill>
                            <a:srgbClr val="404040"/>
                          </a:solidFill>
                          <a:effectLst/>
                          <a:latin typeface="Calibri" panose="020F0502020204030204" pitchFamily="34" charset="0"/>
                        </a:rPr>
                        <a:t>Datamatic</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485</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3%</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132921647"/>
                  </a:ext>
                </a:extLst>
              </a:tr>
              <a:tr h="214596">
                <a:tc>
                  <a:txBody>
                    <a:bodyPr/>
                    <a:lstStyle/>
                    <a:p>
                      <a:pPr algn="ctr" rtl="0" fontAlgn="ctr"/>
                      <a:r>
                        <a:rPr lang="it-IT" sz="1000" b="0" i="0" u="none" strike="noStrike">
                          <a:solidFill>
                            <a:srgbClr val="404040"/>
                          </a:solidFill>
                          <a:effectLst/>
                          <a:latin typeface="Calibri" panose="020F0502020204030204" pitchFamily="34" charset="0"/>
                        </a:rPr>
                        <a:t>Exclusive Networks</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274</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1471537"/>
                  </a:ext>
                </a:extLst>
              </a:tr>
              <a:tr h="237731">
                <a:tc>
                  <a:txBody>
                    <a:bodyPr/>
                    <a:lstStyle/>
                    <a:p>
                      <a:pPr algn="ctr" rtl="0" fontAlgn="ctr"/>
                      <a:r>
                        <a:rPr lang="it-IT" sz="1000" b="0" i="0" u="none" strike="noStrike">
                          <a:solidFill>
                            <a:srgbClr val="404040"/>
                          </a:solidFill>
                          <a:effectLst/>
                          <a:latin typeface="Calibri" panose="020F0502020204030204" pitchFamily="34" charset="0"/>
                        </a:rPr>
                        <a:t>CPCDI</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269</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536330428"/>
                  </a:ext>
                </a:extLst>
              </a:tr>
              <a:tr h="214596">
                <a:tc>
                  <a:txBody>
                    <a:bodyPr/>
                    <a:lstStyle/>
                    <a:p>
                      <a:pPr algn="ctr" rtl="0" fontAlgn="ctr"/>
                      <a:r>
                        <a:rPr lang="it-IT" sz="1000" b="0" i="0" u="none" strike="noStrike">
                          <a:solidFill>
                            <a:srgbClr val="404040"/>
                          </a:solidFill>
                          <a:effectLst/>
                          <a:latin typeface="Calibri" panose="020F0502020204030204" pitchFamily="34" charset="0"/>
                        </a:rPr>
                        <a:t>Inforpor</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212</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298419264"/>
                  </a:ext>
                </a:extLst>
              </a:tr>
              <a:tr h="214596">
                <a:tc>
                  <a:txBody>
                    <a:bodyPr/>
                    <a:lstStyle/>
                    <a:p>
                      <a:pPr algn="ctr" rtl="0" fontAlgn="ctr"/>
                      <a:r>
                        <a:rPr lang="it-IT" sz="1000" b="0" i="0" u="none" strike="noStrike">
                          <a:solidFill>
                            <a:srgbClr val="404040"/>
                          </a:solidFill>
                          <a:effectLst/>
                          <a:latin typeface="Calibri" panose="020F0502020204030204" pitchFamily="34" charset="0"/>
                        </a:rPr>
                        <a:t>JP Sa Couto (Also)</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202</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475020344"/>
                  </a:ext>
                </a:extLst>
              </a:tr>
              <a:tr h="214596">
                <a:tc>
                  <a:txBody>
                    <a:bodyPr/>
                    <a:lstStyle/>
                    <a:p>
                      <a:pPr algn="ctr" rtl="0" fontAlgn="ctr"/>
                      <a:r>
                        <a:rPr lang="it-IT" sz="1000" b="0" i="0" u="none" strike="noStrike">
                          <a:solidFill>
                            <a:srgbClr val="404040"/>
                          </a:solidFill>
                          <a:effectLst/>
                          <a:latin typeface="Calibri" panose="020F0502020204030204" pitchFamily="34" charset="0"/>
                        </a:rPr>
                        <a:t>Depau</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195</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42963134"/>
                  </a:ext>
                </a:extLst>
              </a:tr>
              <a:tr h="214596">
                <a:tc>
                  <a:txBody>
                    <a:bodyPr/>
                    <a:lstStyle/>
                    <a:p>
                      <a:pPr algn="ctr" rtl="0" fontAlgn="ctr"/>
                      <a:r>
                        <a:rPr lang="it-IT" sz="1000" b="0" i="0" u="none" strike="noStrike">
                          <a:solidFill>
                            <a:srgbClr val="404040"/>
                          </a:solidFill>
                          <a:effectLst/>
                          <a:latin typeface="Calibri" panose="020F0502020204030204" pitchFamily="34" charset="0"/>
                        </a:rPr>
                        <a:t>Brevi</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185</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871738559"/>
                  </a:ext>
                </a:extLst>
              </a:tr>
              <a:tr h="214596">
                <a:tc>
                  <a:txBody>
                    <a:bodyPr/>
                    <a:lstStyle/>
                    <a:p>
                      <a:pPr algn="ctr" rtl="0" fontAlgn="ctr"/>
                      <a:r>
                        <a:rPr lang="it-IT" sz="1000" b="0" i="0" u="none" strike="noStrike">
                          <a:solidFill>
                            <a:srgbClr val="404040"/>
                          </a:solidFill>
                          <a:effectLst/>
                          <a:latin typeface="Calibri" panose="020F0502020204030204" pitchFamily="34" charset="0"/>
                        </a:rPr>
                        <a:t>Globomatik</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151</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669775644"/>
                  </a:ext>
                </a:extLst>
              </a:tr>
              <a:tr h="214596">
                <a:tc>
                  <a:txBody>
                    <a:bodyPr/>
                    <a:lstStyle/>
                    <a:p>
                      <a:pPr algn="ctr" rtl="0" fontAlgn="ctr"/>
                      <a:r>
                        <a:rPr lang="it-IT" sz="1000" b="0" i="0" u="none" strike="noStrike">
                          <a:solidFill>
                            <a:srgbClr val="404040"/>
                          </a:solidFill>
                          <a:effectLst/>
                          <a:latin typeface="Calibri" panose="020F0502020204030204" pitchFamily="34" charset="0"/>
                        </a:rPr>
                        <a:t>DMI Computer</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150</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177284926"/>
                  </a:ext>
                </a:extLst>
              </a:tr>
              <a:tr h="214596">
                <a:tc>
                  <a:txBody>
                    <a:bodyPr/>
                    <a:lstStyle/>
                    <a:p>
                      <a:pPr algn="ctr" rtl="0" fontAlgn="ctr"/>
                      <a:r>
                        <a:rPr lang="it-IT" sz="1000" b="0" i="0" u="none" strike="noStrike">
                          <a:solidFill>
                            <a:srgbClr val="404040"/>
                          </a:solidFill>
                          <a:effectLst/>
                          <a:latin typeface="Calibri" panose="020F0502020204030204" pitchFamily="34" charset="0"/>
                        </a:rPr>
                        <a:t>Valorista</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dirty="0">
                          <a:solidFill>
                            <a:srgbClr val="404040"/>
                          </a:solidFill>
                          <a:effectLst/>
                          <a:latin typeface="Calibri" panose="020F0502020204030204" pitchFamily="34" charset="0"/>
                        </a:rPr>
                        <a:t>120</a:t>
                      </a:r>
                    </a:p>
                  </a:txBody>
                  <a:tcPr marL="0" marR="0" marT="0" marB="0" anchor="ctr">
                    <a:lnL>
                      <a:noFill/>
                    </a:lnL>
                    <a:lnR>
                      <a:noFill/>
                    </a:lnR>
                    <a:lnT>
                      <a:noFill/>
                    </a:lnT>
                    <a:lnB>
                      <a:noFill/>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B2F81"/>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FFFFF"/>
                    </a:solidFill>
                  </a:tcPr>
                </a:tc>
                <a:tc>
                  <a:txBody>
                    <a:bodyPr/>
                    <a:lstStyle/>
                    <a:p>
                      <a:pPr algn="ctr" rtl="0" fontAlgn="ctr"/>
                      <a:endParaRPr lang="it-IT" sz="12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109300858"/>
                  </a:ext>
                </a:extLst>
              </a:tr>
              <a:tr h="214596">
                <a:tc>
                  <a:txBody>
                    <a:bodyPr/>
                    <a:lstStyle/>
                    <a:p>
                      <a:pPr algn="ctr" rtl="0" fontAlgn="ctr"/>
                      <a:r>
                        <a:rPr lang="it-IT" sz="1000" b="0" i="0" u="none" strike="noStrike">
                          <a:solidFill>
                            <a:srgbClr val="404040"/>
                          </a:solidFill>
                          <a:effectLst/>
                          <a:latin typeface="Calibri" panose="020F0502020204030204" pitchFamily="34" charset="0"/>
                        </a:rPr>
                        <a:t>Ticnova</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dirty="0">
                          <a:solidFill>
                            <a:srgbClr val="404040"/>
                          </a:solidFill>
                          <a:effectLst/>
                          <a:latin typeface="Calibri" panose="020F0502020204030204" pitchFamily="34" charset="0"/>
                        </a:rPr>
                        <a:t>110</a:t>
                      </a:r>
                    </a:p>
                  </a:txBody>
                  <a:tcPr marL="0" marR="0" marT="0" marB="0" anchor="ctr">
                    <a:lnL>
                      <a:noFill/>
                    </a:lnL>
                    <a:lnR>
                      <a:noFill/>
                    </a:lnR>
                    <a:lnT>
                      <a:noFill/>
                    </a:lnT>
                    <a:lnB>
                      <a:noFill/>
                    </a:lnB>
                    <a:solidFill>
                      <a:srgbClr val="F2F2F2"/>
                    </a:solidFill>
                  </a:tcPr>
                </a:tc>
                <a:tc>
                  <a:txBody>
                    <a:bodyPr/>
                    <a:lstStyle/>
                    <a:p>
                      <a:pPr algn="ctr" rtl="0" fontAlgn="b"/>
                      <a:r>
                        <a:rPr lang="it-IT" sz="1000" b="0" i="0" u="none" strike="noStrike">
                          <a:solidFill>
                            <a:srgbClr val="404040"/>
                          </a:solidFill>
                          <a:effectLst/>
                          <a:latin typeface="Calibri" panose="020F0502020204030204" pitchFamily="34" charset="0"/>
                        </a:rPr>
                        <a:t>1%</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a:noFill/>
                    </a:lnB>
                    <a:solidFill>
                      <a:srgbClr val="F2F2F2"/>
                    </a:solidFill>
                  </a:tcPr>
                </a:tc>
                <a:tc>
                  <a:txBody>
                    <a:bodyPr/>
                    <a:lstStyle/>
                    <a:p>
                      <a:pPr algn="ctr" rtl="0" fontAlgn="ctr"/>
                      <a:r>
                        <a:rPr lang="it-IT" sz="1200" b="0" i="0" u="none" strike="noStrike">
                          <a:solidFill>
                            <a:srgbClr val="0B2F81"/>
                          </a:solidFill>
                          <a:effectLst/>
                          <a:latin typeface="Calibri" panose="020F0502020204030204" pitchFamily="34" charset="0"/>
                        </a:rPr>
                        <a:t>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58486248"/>
                  </a:ext>
                </a:extLst>
              </a:tr>
              <a:tr h="214596">
                <a:tc>
                  <a:txBody>
                    <a:bodyPr/>
                    <a:lstStyle/>
                    <a:p>
                      <a:pPr algn="ctr" rtl="0" fontAlgn="ctr"/>
                      <a:r>
                        <a:rPr lang="it-IT" sz="1000" b="0" i="0" u="none" strike="noStrike" dirty="0">
                          <a:solidFill>
                            <a:srgbClr val="404040"/>
                          </a:solidFill>
                          <a:effectLst/>
                          <a:latin typeface="Calibri" panose="020F0502020204030204" pitchFamily="34" charset="0"/>
                        </a:rPr>
                        <a:t>Others</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tc>
                  <a:txBody>
                    <a:bodyPr/>
                    <a:lstStyle/>
                    <a:p>
                      <a:pPr algn="ctr" rtl="0" fontAlgn="ctr"/>
                      <a:r>
                        <a:rPr lang="it-IT" sz="1000" b="0" i="0" u="none" strike="noStrike" dirty="0">
                          <a:solidFill>
                            <a:srgbClr val="000000"/>
                          </a:solidFill>
                          <a:effectLst/>
                          <a:latin typeface="Calibri" panose="020F0502020204030204" pitchFamily="34" charset="0"/>
                        </a:rPr>
                        <a:t>1,305</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tc>
                  <a:txBody>
                    <a:bodyPr/>
                    <a:lstStyle/>
                    <a:p>
                      <a:pPr algn="ctr" rtl="0" fontAlgn="b"/>
                      <a:r>
                        <a:rPr lang="it-IT" sz="1000" b="0" i="0" u="none" strike="noStrike">
                          <a:solidFill>
                            <a:srgbClr val="404040"/>
                          </a:solidFill>
                          <a:effectLst/>
                          <a:latin typeface="Calibri" panose="020F0502020204030204" pitchFamily="34" charset="0"/>
                        </a:rPr>
                        <a:t>7%</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tc>
                  <a:txBody>
                    <a:bodyPr/>
                    <a:lstStyle/>
                    <a:p>
                      <a:pPr algn="ctr" rtl="0" fontAlgn="ctr"/>
                      <a:r>
                        <a:rPr lang="it-IT" sz="1200" b="0" i="0" u="none" strike="noStrike">
                          <a:solidFill>
                            <a:srgbClr val="0B2F81"/>
                          </a:solidFill>
                          <a:effectLst/>
                          <a:latin typeface="Calibri" panose="020F0502020204030204" pitchFamily="34" charset="0"/>
                        </a:rPr>
                        <a:t>•</a:t>
                      </a:r>
                    </a:p>
                  </a:txBody>
                  <a:tcPr marL="0" marR="0" marT="0" marB="0" anchor="ctr">
                    <a:lnL>
                      <a:noFill/>
                    </a:lnL>
                    <a:lnR>
                      <a:noFill/>
                    </a:lnR>
                    <a:lnT>
                      <a:noFill/>
                    </a:lnT>
                    <a:lnB w="12700" cap="flat" cmpd="sng" algn="ctr">
                      <a:solidFill>
                        <a:srgbClr val="004F91"/>
                      </a:solidFill>
                      <a:prstDash val="solid"/>
                      <a:round/>
                      <a:headEnd type="none" w="med" len="med"/>
                      <a:tailEnd type="none" w="med" len="med"/>
                    </a:lnB>
                    <a:solidFill>
                      <a:srgbClr val="FFFFFF"/>
                    </a:solidFill>
                  </a:tcPr>
                </a:tc>
                <a:extLst>
                  <a:ext uri="{0D108BD9-81ED-4DB2-BD59-A6C34878D82A}">
                    <a16:rowId xmlns:a16="http://schemas.microsoft.com/office/drawing/2014/main" val="1267987960"/>
                  </a:ext>
                </a:extLst>
              </a:tr>
              <a:tr h="214596">
                <a:tc>
                  <a:txBody>
                    <a:bodyPr/>
                    <a:lstStyle/>
                    <a:p>
                      <a:pPr algn="ctr" rtl="0" fontAlgn="ctr"/>
                      <a:r>
                        <a:rPr lang="it-IT" sz="1000" b="1" i="1" u="none" strike="noStrike" dirty="0">
                          <a:solidFill>
                            <a:srgbClr val="404040"/>
                          </a:solidFill>
                          <a:effectLst/>
                          <a:latin typeface="Calibri" panose="020F0502020204030204" pitchFamily="34" charset="0"/>
                        </a:rPr>
                        <a:t>Total (°)</a:t>
                      </a:r>
                    </a:p>
                  </a:txBody>
                  <a:tcPr marL="5443" marR="5443" marT="5443"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tc>
                  <a:txBody>
                    <a:bodyPr/>
                    <a:lstStyle/>
                    <a:p>
                      <a:pPr algn="ctr" rtl="0" fontAlgn="b"/>
                      <a:r>
                        <a:rPr lang="it-IT" sz="1000" b="1" i="1" u="none" strike="noStrike" dirty="0">
                          <a:solidFill>
                            <a:srgbClr val="404040"/>
                          </a:solidFill>
                          <a:effectLst/>
                          <a:latin typeface="Calibri" panose="020F0502020204030204" pitchFamily="34" charset="0"/>
                        </a:rPr>
                        <a:t>19,106</a:t>
                      </a:r>
                    </a:p>
                  </a:txBody>
                  <a:tcPr marL="0" marR="0" marT="0"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tc>
                  <a:txBody>
                    <a:bodyPr/>
                    <a:lstStyle/>
                    <a:p>
                      <a:pPr algn="ctr" fontAlgn="b"/>
                      <a:r>
                        <a:rPr lang="it-IT" sz="1000" b="1" i="1" u="none" strike="noStrike" dirty="0">
                          <a:solidFill>
                            <a:srgbClr val="000000"/>
                          </a:solidFill>
                          <a:effectLst/>
                          <a:latin typeface="+mn-lt"/>
                        </a:rPr>
                        <a:t>100%</a:t>
                      </a:r>
                    </a:p>
                  </a:txBody>
                  <a:tcPr marL="0" marR="0" marT="0"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tc>
                  <a:txBody>
                    <a:bodyPr/>
                    <a:lstStyle/>
                    <a:p>
                      <a:pPr algn="l" fontAlgn="b"/>
                      <a:endParaRPr lang="it-IT" sz="1100" b="1" i="1" u="none" strike="noStrike" dirty="0">
                        <a:solidFill>
                          <a:srgbClr val="000000"/>
                        </a:solidFill>
                        <a:effectLst/>
                        <a:latin typeface="Century Gothic" panose="020B0502020202020204" pitchFamily="34" charset="0"/>
                      </a:endParaRPr>
                    </a:p>
                  </a:txBody>
                  <a:tcPr marL="0" marR="0" marT="0"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tc>
                  <a:txBody>
                    <a:bodyPr/>
                    <a:lstStyle/>
                    <a:p>
                      <a:pPr algn="l" fontAlgn="b"/>
                      <a:endParaRPr lang="it-IT" sz="1100" b="1" i="1" u="none" strike="noStrike" dirty="0">
                        <a:solidFill>
                          <a:srgbClr val="000000"/>
                        </a:solidFill>
                        <a:effectLst/>
                        <a:latin typeface="Century Gothic" panose="020B0502020202020204" pitchFamily="34" charset="0"/>
                      </a:endParaRPr>
                    </a:p>
                  </a:txBody>
                  <a:tcPr marL="0" marR="0" marT="0"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tc>
                  <a:txBody>
                    <a:bodyPr/>
                    <a:lstStyle/>
                    <a:p>
                      <a:pPr algn="l" fontAlgn="b"/>
                      <a:endParaRPr lang="it-IT" sz="1100" b="1" i="1" u="none" strike="noStrike" dirty="0">
                        <a:solidFill>
                          <a:srgbClr val="000000"/>
                        </a:solidFill>
                        <a:effectLst/>
                        <a:latin typeface="Century Gothic" panose="020B0502020202020204" pitchFamily="34" charset="0"/>
                      </a:endParaRPr>
                    </a:p>
                  </a:txBody>
                  <a:tcPr marL="0" marR="0" marT="0" marB="0" anchor="ctr">
                    <a:lnL>
                      <a:noFill/>
                    </a:lnL>
                    <a:lnR>
                      <a:noFill/>
                    </a:lnR>
                    <a:lnT w="12700" cap="flat" cmpd="sng" algn="ctr">
                      <a:solidFill>
                        <a:srgbClr val="004F9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27734200"/>
                  </a:ext>
                </a:extLst>
              </a:tr>
            </a:tbl>
          </a:graphicData>
        </a:graphic>
      </p:graphicFrame>
      <p:sp>
        <p:nvSpPr>
          <p:cNvPr id="4" name="CasellaDiTesto 3">
            <a:extLst>
              <a:ext uri="{FF2B5EF4-FFF2-40B4-BE49-F238E27FC236}">
                <a16:creationId xmlns:a16="http://schemas.microsoft.com/office/drawing/2014/main" id="{BC2EA5C5-A352-9FDD-FF93-11280C479133}"/>
              </a:ext>
            </a:extLst>
          </p:cNvPr>
          <p:cNvSpPr txBox="1"/>
          <p:nvPr/>
        </p:nvSpPr>
        <p:spPr>
          <a:xfrm>
            <a:off x="356007" y="6366524"/>
            <a:ext cx="8294934" cy="350609"/>
          </a:xfrm>
          <a:prstGeom prst="rect">
            <a:avLst/>
          </a:prstGeom>
          <a:noFill/>
        </p:spPr>
        <p:txBody>
          <a:bodyPr wrap="square" rtlCol="0">
            <a:spAutoFit/>
          </a:bodyPr>
          <a:lstStyle/>
          <a:p>
            <a:pPr lvl="0">
              <a:lnSpc>
                <a:spcPts val="1000"/>
              </a:lnSpc>
              <a:defRPr/>
            </a:pPr>
            <a:r>
              <a:rPr lang="it-IT" sz="900" i="1" dirty="0">
                <a:solidFill>
                  <a:schemeClr val="bg1">
                    <a:lumMod val="95000"/>
                  </a:schemeClr>
                </a:solidFill>
                <a:latin typeface="Calibri" panose="020F0502020204030204" pitchFamily="34" charset="0"/>
                <a:cs typeface="Calibri" panose="020F0502020204030204" pitchFamily="34" charset="0"/>
              </a:rPr>
              <a:t>(°) </a:t>
            </a:r>
            <a:r>
              <a:rPr lang="it-IT" sz="900" i="1" dirty="0" err="1">
                <a:solidFill>
                  <a:schemeClr val="bg1">
                    <a:lumMod val="95000"/>
                  </a:schemeClr>
                </a:solidFill>
                <a:latin typeface="Calibri" panose="020F0502020204030204" pitchFamily="34" charset="0"/>
                <a:cs typeface="Calibri" panose="020F0502020204030204" pitchFamily="34" charset="0"/>
              </a:rPr>
              <a:t>Based</a:t>
            </a:r>
            <a:r>
              <a:rPr lang="it-IT" sz="900" i="1" dirty="0">
                <a:solidFill>
                  <a:schemeClr val="bg1">
                    <a:lumMod val="95000"/>
                  </a:schemeClr>
                </a:solidFill>
                <a:latin typeface="Calibri" panose="020F0502020204030204" pitchFamily="34" charset="0"/>
                <a:cs typeface="Calibri" panose="020F0502020204030204" pitchFamily="34" charset="0"/>
              </a:rPr>
              <a:t> on Company </a:t>
            </a:r>
            <a:r>
              <a:rPr lang="it-IT" sz="900" i="1" dirty="0" err="1">
                <a:solidFill>
                  <a:schemeClr val="bg1">
                    <a:lumMod val="95000"/>
                  </a:schemeClr>
                </a:solidFill>
                <a:latin typeface="Calibri" panose="020F0502020204030204" pitchFamily="34" charset="0"/>
                <a:cs typeface="Calibri" panose="020F0502020204030204" pitchFamily="34" charset="0"/>
              </a:rPr>
              <a:t>estimates</a:t>
            </a:r>
            <a:r>
              <a:rPr lang="it-IT" sz="900" i="1" dirty="0">
                <a:solidFill>
                  <a:schemeClr val="bg1">
                    <a:lumMod val="95000"/>
                  </a:schemeClr>
                </a:solidFill>
                <a:latin typeface="Calibri" panose="020F0502020204030204" pitchFamily="34" charset="0"/>
                <a:cs typeface="Calibri" panose="020F0502020204030204" pitchFamily="34" charset="0"/>
              </a:rPr>
              <a:t> on </a:t>
            </a:r>
            <a:r>
              <a:rPr lang="it-IT" sz="900" i="1" dirty="0" err="1">
                <a:solidFill>
                  <a:schemeClr val="bg1">
                    <a:lumMod val="95000"/>
                  </a:schemeClr>
                </a:solidFill>
                <a:latin typeface="Calibri" panose="020F0502020204030204" pitchFamily="34" charset="0"/>
                <a:cs typeface="Calibri" panose="020F0502020204030204" pitchFamily="34" charset="0"/>
              </a:rPr>
              <a:t>Context</a:t>
            </a:r>
            <a:r>
              <a:rPr lang="it-IT" sz="900" i="1" dirty="0">
                <a:solidFill>
                  <a:schemeClr val="bg1">
                    <a:lumMod val="95000"/>
                  </a:schemeClr>
                </a:solidFill>
                <a:latin typeface="Calibri" panose="020F0502020204030204" pitchFamily="34" charset="0"/>
                <a:cs typeface="Calibri" panose="020F0502020204030204" pitchFamily="34" charset="0"/>
              </a:rPr>
              <a:t> data: </a:t>
            </a:r>
            <a:r>
              <a:rPr lang="en-US" sz="900" i="1" dirty="0">
                <a:solidFill>
                  <a:schemeClr val="bg1">
                    <a:lumMod val="95000"/>
                  </a:schemeClr>
                </a:solidFill>
                <a:latin typeface="Calibri" panose="020F0502020204030204" pitchFamily="34" charset="0"/>
                <a:cs typeface="Calibri" panose="020F0502020204030204" pitchFamily="34" charset="0"/>
              </a:rPr>
              <a:t>conversion from Context panel sales to total </a:t>
            </a:r>
            <a:r>
              <a:rPr lang="en-US" sz="900" i="1" dirty="0" err="1">
                <a:solidFill>
                  <a:schemeClr val="bg1">
                    <a:lumMod val="95000"/>
                  </a:schemeClr>
                </a:solidFill>
                <a:latin typeface="Calibri" panose="020F0502020204030204" pitchFamily="34" charset="0"/>
                <a:cs typeface="Calibri" panose="020F0502020204030204" pitchFamily="34" charset="0"/>
              </a:rPr>
              <a:t>distri</a:t>
            </a:r>
            <a:r>
              <a:rPr lang="en-US" sz="900" i="1" dirty="0">
                <a:solidFill>
                  <a:schemeClr val="bg1">
                    <a:lumMod val="95000"/>
                  </a:schemeClr>
                </a:solidFill>
                <a:latin typeface="Calibri" panose="020F0502020204030204" pitchFamily="34" charset="0"/>
                <a:cs typeface="Calibri" panose="020F0502020204030204" pitchFamily="34" charset="0"/>
              </a:rPr>
              <a:t> sales assuming Context Panel represents around 90% of total consolidated </a:t>
            </a:r>
            <a:r>
              <a:rPr lang="en-US" sz="900" i="1" dirty="0" err="1">
                <a:solidFill>
                  <a:schemeClr val="bg1">
                    <a:lumMod val="95000"/>
                  </a:schemeClr>
                </a:solidFill>
                <a:latin typeface="Calibri" panose="020F0502020204030204" pitchFamily="34" charset="0"/>
                <a:cs typeface="Calibri" panose="020F0502020204030204" pitchFamily="34" charset="0"/>
              </a:rPr>
              <a:t>distri</a:t>
            </a:r>
            <a:r>
              <a:rPr lang="en-US" sz="900" i="1" dirty="0">
                <a:solidFill>
                  <a:schemeClr val="bg1">
                    <a:lumMod val="95000"/>
                  </a:schemeClr>
                </a:solidFill>
                <a:latin typeface="Calibri" panose="020F0502020204030204" pitchFamily="34" charset="0"/>
                <a:cs typeface="Calibri" panose="020F0502020204030204" pitchFamily="34" charset="0"/>
              </a:rPr>
              <a:t> sales. Adjustment applied to Context panel gross sales of 6.5% (from gross revenue to net revenue).</a:t>
            </a:r>
          </a:p>
        </p:txBody>
      </p:sp>
      <p:grpSp>
        <p:nvGrpSpPr>
          <p:cNvPr id="9" name="Gruppo 8">
            <a:extLst>
              <a:ext uri="{FF2B5EF4-FFF2-40B4-BE49-F238E27FC236}">
                <a16:creationId xmlns:a16="http://schemas.microsoft.com/office/drawing/2014/main" id="{EADFA215-CCC7-CF28-82F1-4E0102F42F64}"/>
              </a:ext>
            </a:extLst>
          </p:cNvPr>
          <p:cNvGrpSpPr/>
          <p:nvPr/>
        </p:nvGrpSpPr>
        <p:grpSpPr>
          <a:xfrm>
            <a:off x="4888035" y="1038186"/>
            <a:ext cx="2246923" cy="178298"/>
            <a:chOff x="9155010" y="793729"/>
            <a:chExt cx="2246923" cy="178298"/>
          </a:xfrm>
        </p:grpSpPr>
        <p:pic>
          <p:nvPicPr>
            <p:cNvPr id="5" name="Immagine 4" descr="Immagine che contiene piazza&#10;&#10;Descrizione generata automaticamente">
              <a:extLst>
                <a:ext uri="{FF2B5EF4-FFF2-40B4-BE49-F238E27FC236}">
                  <a16:creationId xmlns:a16="http://schemas.microsoft.com/office/drawing/2014/main" id="{FCF16F78-8112-FE19-E58D-8345F97432BF}"/>
                </a:ext>
              </a:extLst>
            </p:cNvPr>
            <p:cNvPicPr>
              <a:picLocks noChangeAspect="1"/>
            </p:cNvPicPr>
            <p:nvPr/>
          </p:nvPicPr>
          <p:blipFill>
            <a:blip r:embed="rId3"/>
            <a:stretch>
              <a:fillRect/>
            </a:stretch>
          </p:blipFill>
          <p:spPr>
            <a:xfrm>
              <a:off x="9155010" y="793729"/>
              <a:ext cx="266797" cy="178298"/>
            </a:xfrm>
            <a:prstGeom prst="rect">
              <a:avLst/>
            </a:prstGeom>
          </p:spPr>
        </p:pic>
        <p:pic>
          <p:nvPicPr>
            <p:cNvPr id="7" name="Immagine 6">
              <a:extLst>
                <a:ext uri="{FF2B5EF4-FFF2-40B4-BE49-F238E27FC236}">
                  <a16:creationId xmlns:a16="http://schemas.microsoft.com/office/drawing/2014/main" id="{8CD1FCBA-2BF5-C0D1-D9AF-28B7AEEAEC0C}"/>
                </a:ext>
              </a:extLst>
            </p:cNvPr>
            <p:cNvPicPr>
              <a:picLocks noChangeAspect="1"/>
            </p:cNvPicPr>
            <p:nvPr/>
          </p:nvPicPr>
          <p:blipFill>
            <a:blip r:embed="rId4"/>
            <a:stretch>
              <a:fillRect/>
            </a:stretch>
          </p:blipFill>
          <p:spPr>
            <a:xfrm>
              <a:off x="11135136" y="793729"/>
              <a:ext cx="266797" cy="178298"/>
            </a:xfrm>
            <a:prstGeom prst="rect">
              <a:avLst/>
            </a:prstGeom>
          </p:spPr>
        </p:pic>
        <p:pic>
          <p:nvPicPr>
            <p:cNvPr id="8" name="Immagine 7">
              <a:extLst>
                <a:ext uri="{FF2B5EF4-FFF2-40B4-BE49-F238E27FC236}">
                  <a16:creationId xmlns:a16="http://schemas.microsoft.com/office/drawing/2014/main" id="{5852B3B7-B3A3-79A4-E161-0415329C30DE}"/>
                </a:ext>
              </a:extLst>
            </p:cNvPr>
            <p:cNvPicPr>
              <a:picLocks noChangeAspect="1"/>
            </p:cNvPicPr>
            <p:nvPr/>
          </p:nvPicPr>
          <p:blipFill>
            <a:blip r:embed="rId5"/>
            <a:stretch>
              <a:fillRect/>
            </a:stretch>
          </p:blipFill>
          <p:spPr>
            <a:xfrm>
              <a:off x="10145073" y="793729"/>
              <a:ext cx="266797" cy="178298"/>
            </a:xfrm>
            <a:prstGeom prst="rect">
              <a:avLst/>
            </a:prstGeom>
          </p:spPr>
        </p:pic>
      </p:grpSp>
      <p:sp>
        <p:nvSpPr>
          <p:cNvPr id="18" name="Segnaposto testo 17">
            <a:extLst>
              <a:ext uri="{FF2B5EF4-FFF2-40B4-BE49-F238E27FC236}">
                <a16:creationId xmlns:a16="http://schemas.microsoft.com/office/drawing/2014/main" id="{31CCA3DF-938A-6F66-7BB3-9B207C42C59E}"/>
              </a:ext>
            </a:extLst>
          </p:cNvPr>
          <p:cNvSpPr>
            <a:spLocks noGrp="1"/>
          </p:cNvSpPr>
          <p:nvPr>
            <p:ph type="body" sz="quarter" idx="11"/>
          </p:nvPr>
        </p:nvSpPr>
        <p:spPr/>
        <p:txBody>
          <a:bodyPr/>
          <a:lstStyle/>
          <a:p>
            <a:r>
              <a:rPr lang="it-IT" dirty="0"/>
              <a:t>Strong &amp; </a:t>
            </a:r>
            <a:r>
              <a:rPr lang="it-IT" dirty="0" err="1"/>
              <a:t>Leading</a:t>
            </a:r>
            <a:r>
              <a:rPr lang="it-IT" dirty="0"/>
              <a:t> Market Position </a:t>
            </a:r>
          </a:p>
        </p:txBody>
      </p:sp>
      <p:pic>
        <p:nvPicPr>
          <p:cNvPr id="19" name="Immagine 18">
            <a:extLst>
              <a:ext uri="{FF2B5EF4-FFF2-40B4-BE49-F238E27FC236}">
                <a16:creationId xmlns:a16="http://schemas.microsoft.com/office/drawing/2014/main" id="{E8A17562-1490-5A80-933D-661E26CF0161}"/>
              </a:ext>
            </a:extLst>
          </p:cNvPr>
          <p:cNvPicPr>
            <a:picLocks noChangeAspect="1"/>
          </p:cNvPicPr>
          <p:nvPr/>
        </p:nvPicPr>
        <p:blipFill>
          <a:blip r:embed="rId6"/>
          <a:stretch>
            <a:fillRect/>
          </a:stretch>
        </p:blipFill>
        <p:spPr>
          <a:xfrm>
            <a:off x="7785981" y="1518379"/>
            <a:ext cx="4176036" cy="3659986"/>
          </a:xfrm>
          <a:prstGeom prst="rect">
            <a:avLst/>
          </a:prstGeom>
        </p:spPr>
      </p:pic>
      <p:pic>
        <p:nvPicPr>
          <p:cNvPr id="21" name="Immagine 20">
            <a:extLst>
              <a:ext uri="{FF2B5EF4-FFF2-40B4-BE49-F238E27FC236}">
                <a16:creationId xmlns:a16="http://schemas.microsoft.com/office/drawing/2014/main" id="{B7A8F081-C789-4FA6-9847-66E81640EDD3}"/>
              </a:ext>
            </a:extLst>
          </p:cNvPr>
          <p:cNvPicPr>
            <a:picLocks noChangeAspect="1"/>
          </p:cNvPicPr>
          <p:nvPr/>
        </p:nvPicPr>
        <p:blipFill>
          <a:blip r:embed="rId7"/>
          <a:stretch>
            <a:fillRect/>
          </a:stretch>
        </p:blipFill>
        <p:spPr>
          <a:xfrm>
            <a:off x="8509169" y="1347625"/>
            <a:ext cx="2729660" cy="471434"/>
          </a:xfrm>
          <a:prstGeom prst="rect">
            <a:avLst/>
          </a:prstGeom>
        </p:spPr>
      </p:pic>
    </p:spTree>
    <p:extLst>
      <p:ext uri="{BB962C8B-B14F-4D97-AF65-F5344CB8AC3E}">
        <p14:creationId xmlns:p14="http://schemas.microsoft.com/office/powerpoint/2010/main" val="240028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10;&#10;Descrizione generata automaticamente">
            <a:extLst>
              <a:ext uri="{FF2B5EF4-FFF2-40B4-BE49-F238E27FC236}">
                <a16:creationId xmlns:a16="http://schemas.microsoft.com/office/drawing/2014/main" id="{DA4595D3-A147-1E8F-08FE-5D461B4332B6}"/>
              </a:ext>
            </a:extLst>
          </p:cNvPr>
          <p:cNvPicPr>
            <a:picLocks noChangeAspect="1"/>
          </p:cNvPicPr>
          <p:nvPr/>
        </p:nvPicPr>
        <p:blipFill>
          <a:blip r:embed="rId2"/>
          <a:stretch>
            <a:fillRect/>
          </a:stretch>
        </p:blipFill>
        <p:spPr>
          <a:xfrm>
            <a:off x="442913" y="944563"/>
            <a:ext cx="11306174" cy="2469268"/>
          </a:xfrm>
          <a:prstGeom prst="rect">
            <a:avLst/>
          </a:prstGeom>
        </p:spPr>
      </p:pic>
      <p:sp>
        <p:nvSpPr>
          <p:cNvPr id="19" name="Rettangolo 18">
            <a:extLst>
              <a:ext uri="{FF2B5EF4-FFF2-40B4-BE49-F238E27FC236}">
                <a16:creationId xmlns:a16="http://schemas.microsoft.com/office/drawing/2014/main" id="{BEF473EC-8E37-B2B0-8AC1-52F7B94945D5}"/>
              </a:ext>
            </a:extLst>
          </p:cNvPr>
          <p:cNvSpPr/>
          <p:nvPr/>
        </p:nvSpPr>
        <p:spPr>
          <a:xfrm>
            <a:off x="442913" y="3139440"/>
            <a:ext cx="11313394" cy="2573973"/>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Segnaposto testo 1">
            <a:extLst>
              <a:ext uri="{FF2B5EF4-FFF2-40B4-BE49-F238E27FC236}">
                <a16:creationId xmlns:a16="http://schemas.microsoft.com/office/drawing/2014/main" id="{246C6FB8-DA59-E047-C23E-D49D83C34501}"/>
              </a:ext>
            </a:extLst>
          </p:cNvPr>
          <p:cNvSpPr>
            <a:spLocks noGrp="1"/>
          </p:cNvSpPr>
          <p:nvPr>
            <p:ph type="body" sz="quarter" idx="11"/>
          </p:nvPr>
        </p:nvSpPr>
        <p:spPr/>
        <p:txBody>
          <a:bodyPr/>
          <a:lstStyle/>
          <a:p>
            <a:r>
              <a:rPr lang="it-IT" dirty="0"/>
              <a:t>The Tech </a:t>
            </a:r>
            <a:r>
              <a:rPr lang="it-IT" dirty="0" err="1"/>
              <a:t>Ecosystem</a:t>
            </a:r>
            <a:r>
              <a:rPr lang="it-IT" dirty="0"/>
              <a:t>: ICT Sector Player</a:t>
            </a:r>
          </a:p>
        </p:txBody>
      </p:sp>
      <p:sp>
        <p:nvSpPr>
          <p:cNvPr id="4" name="Segnaposto testo 3">
            <a:extLst>
              <a:ext uri="{FF2B5EF4-FFF2-40B4-BE49-F238E27FC236}">
                <a16:creationId xmlns:a16="http://schemas.microsoft.com/office/drawing/2014/main" id="{88CEB204-8D77-E819-68B5-512CB9940FFF}"/>
              </a:ext>
            </a:extLst>
          </p:cNvPr>
          <p:cNvSpPr txBox="1">
            <a:spLocks/>
          </p:cNvSpPr>
          <p:nvPr/>
        </p:nvSpPr>
        <p:spPr>
          <a:xfrm>
            <a:off x="749492" y="3757190"/>
            <a:ext cx="2226333"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VENDOR</a:t>
            </a:r>
            <a:br>
              <a:rPr lang="en-US" b="1" dirty="0"/>
            </a:br>
            <a:r>
              <a:rPr lang="en-US" sz="1000" dirty="0"/>
              <a:t>producers of Information Technology services and/or products operating under their own brand.</a:t>
            </a:r>
            <a:br>
              <a:rPr lang="en-US" sz="1000" dirty="0"/>
            </a:br>
            <a:endParaRPr lang="en-US" sz="1000" dirty="0"/>
          </a:p>
          <a:p>
            <a:pPr algn="ctr"/>
            <a:endParaRPr lang="en-US" sz="1000" dirty="0"/>
          </a:p>
          <a:p>
            <a:pPr algn="ctr"/>
            <a:r>
              <a:rPr lang="en-US" sz="1000" dirty="0"/>
              <a:t>Example: Apple, HP, Lenovo, Dell, Microsoft</a:t>
            </a:r>
          </a:p>
        </p:txBody>
      </p:sp>
      <p:sp>
        <p:nvSpPr>
          <p:cNvPr id="5" name="Segnaposto testo 3">
            <a:extLst>
              <a:ext uri="{FF2B5EF4-FFF2-40B4-BE49-F238E27FC236}">
                <a16:creationId xmlns:a16="http://schemas.microsoft.com/office/drawing/2014/main" id="{9BB9E0D8-DC33-FE39-C0A3-F233A4D300ED}"/>
              </a:ext>
            </a:extLst>
          </p:cNvPr>
          <p:cNvSpPr txBox="1">
            <a:spLocks/>
          </p:cNvSpPr>
          <p:nvPr/>
        </p:nvSpPr>
        <p:spPr>
          <a:xfrm>
            <a:off x="9110609" y="3757190"/>
            <a:ext cx="2463129"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END USER</a:t>
            </a:r>
            <a:br>
              <a:rPr lang="en-US" b="1" dirty="0"/>
            </a:br>
            <a:r>
              <a:rPr lang="en-US" sz="1000" dirty="0"/>
              <a:t>end users of technology, which can be classified into: </a:t>
            </a:r>
            <a:r>
              <a:rPr lang="en-US" sz="1000" dirty="0">
                <a:solidFill>
                  <a:srgbClr val="004F90"/>
                </a:solidFill>
              </a:rPr>
              <a:t>•</a:t>
            </a:r>
            <a:r>
              <a:rPr lang="en-US" sz="1000" dirty="0"/>
              <a:t> ‘Individuals’: private consumers; </a:t>
            </a:r>
            <a:r>
              <a:rPr lang="en-US" sz="1000" dirty="0">
                <a:solidFill>
                  <a:srgbClr val="004F90"/>
                </a:solidFill>
              </a:rPr>
              <a:t>•</a:t>
            </a:r>
            <a:r>
              <a:rPr lang="en-US" sz="1000" dirty="0"/>
              <a:t> ‘Small &amp; Medium Business’ companies; </a:t>
            </a:r>
            <a:r>
              <a:rPr lang="en-US" sz="1000" dirty="0">
                <a:solidFill>
                  <a:srgbClr val="004F90"/>
                </a:solidFill>
              </a:rPr>
              <a:t>•</a:t>
            </a:r>
            <a:r>
              <a:rPr lang="en-US" sz="1000" dirty="0"/>
              <a:t> ‘Government &amp; Large Corporations’. </a:t>
            </a:r>
            <a:endParaRPr lang="it-IT" sz="1000" dirty="0"/>
          </a:p>
        </p:txBody>
      </p:sp>
      <p:sp>
        <p:nvSpPr>
          <p:cNvPr id="6" name="Segnaposto testo 3">
            <a:extLst>
              <a:ext uri="{FF2B5EF4-FFF2-40B4-BE49-F238E27FC236}">
                <a16:creationId xmlns:a16="http://schemas.microsoft.com/office/drawing/2014/main" id="{E8DF3262-913A-78CC-AB1E-94A7895C11FF}"/>
              </a:ext>
            </a:extLst>
          </p:cNvPr>
          <p:cNvSpPr txBox="1">
            <a:spLocks/>
          </p:cNvSpPr>
          <p:nvPr/>
        </p:nvSpPr>
        <p:spPr>
          <a:xfrm>
            <a:off x="6246619" y="3757190"/>
            <a:ext cx="2559537"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RESELLER</a:t>
            </a:r>
            <a:br>
              <a:rPr lang="en-US" b="1" dirty="0"/>
            </a:br>
            <a:r>
              <a:rPr lang="en-US" sz="1000" dirty="0"/>
              <a:t>operators of heterogeneous business models and end-user approach. A distinction is made between: </a:t>
            </a:r>
            <a:r>
              <a:rPr lang="en-US" sz="1000" dirty="0">
                <a:solidFill>
                  <a:srgbClr val="004F90"/>
                </a:solidFill>
              </a:rPr>
              <a:t>•</a:t>
            </a:r>
            <a:r>
              <a:rPr lang="en-US" sz="1000" dirty="0"/>
              <a:t> ‘Professional Resellers’: VARs, Corporate Resellers, System Integrators, Dealers; </a:t>
            </a:r>
            <a:r>
              <a:rPr lang="en-US" sz="1000" dirty="0">
                <a:solidFill>
                  <a:srgbClr val="004F90"/>
                </a:solidFill>
              </a:rPr>
              <a:t>•</a:t>
            </a:r>
            <a:r>
              <a:rPr lang="en-US" sz="1000" dirty="0"/>
              <a:t> ‘Retailers &amp; E-tailers’: GDO/GDS; Online Shops</a:t>
            </a:r>
            <a:r>
              <a:rPr lang="it-IT" sz="1000" dirty="0"/>
              <a:t>.</a:t>
            </a:r>
          </a:p>
          <a:p>
            <a:pPr algn="ctr">
              <a:lnSpc>
                <a:spcPct val="85000"/>
              </a:lnSpc>
            </a:pPr>
            <a:r>
              <a:rPr lang="en-US" sz="1000" dirty="0"/>
              <a:t>Example for IT Reseller: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Bechtle</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Cancom</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Econocom</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Altea, Computacenter, Accenture,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NTTData</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andfor</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Retailer&amp;E-tailers</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Ceconomy</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Amazon, Auchan, Carrefour, El Cortes Ingles,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Worten</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Fnac</a:t>
            </a: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r>
              <a:rPr kumimoji="0" lang="en-US" sz="1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Darty</a:t>
            </a:r>
            <a:endParaRPr lang="it-IT" sz="1000" dirty="0"/>
          </a:p>
        </p:txBody>
      </p:sp>
      <p:sp>
        <p:nvSpPr>
          <p:cNvPr id="7" name="Segnaposto testo 3">
            <a:extLst>
              <a:ext uri="{FF2B5EF4-FFF2-40B4-BE49-F238E27FC236}">
                <a16:creationId xmlns:a16="http://schemas.microsoft.com/office/drawing/2014/main" id="{D86D49EB-C0A9-DDD1-B9B3-38FEEF1447F8}"/>
              </a:ext>
            </a:extLst>
          </p:cNvPr>
          <p:cNvSpPr txBox="1">
            <a:spLocks/>
          </p:cNvSpPr>
          <p:nvPr/>
        </p:nvSpPr>
        <p:spPr>
          <a:xfrm>
            <a:off x="3471311" y="3757190"/>
            <a:ext cx="2441400" cy="1752332"/>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t>DISTRIBUTOR</a:t>
            </a:r>
            <a:br>
              <a:rPr lang="en-US" b="1" dirty="0"/>
            </a:br>
            <a:r>
              <a:rPr lang="en-US" sz="1000" dirty="0"/>
              <a:t>operators providing logistics, storage, credit and marketing services. Distributors can be classified into: </a:t>
            </a:r>
            <a:r>
              <a:rPr lang="en-US" sz="1000" dirty="0">
                <a:solidFill>
                  <a:srgbClr val="004F90"/>
                </a:solidFill>
              </a:rPr>
              <a:t>•</a:t>
            </a:r>
            <a:r>
              <a:rPr lang="en-US" sz="1000" dirty="0"/>
              <a:t> ‘wide-range’ distributors with wide range and high turnover volumes; </a:t>
            </a:r>
            <a:r>
              <a:rPr lang="en-US" sz="1000" dirty="0">
                <a:solidFill>
                  <a:srgbClr val="004F90"/>
                </a:solidFill>
              </a:rPr>
              <a:t>•</a:t>
            </a:r>
            <a:r>
              <a:rPr lang="en-US" sz="1000" dirty="0"/>
              <a:t> ‘</a:t>
            </a:r>
            <a:r>
              <a:rPr lang="en-US" sz="1000" dirty="0" err="1"/>
              <a:t>specialised</a:t>
            </a:r>
            <a:r>
              <a:rPr lang="en-US" sz="1000" dirty="0"/>
              <a:t>’ distributors, the reference point for specific technologies and disciplines.</a:t>
            </a:r>
          </a:p>
          <a:p>
            <a:pPr algn="ctr"/>
            <a:r>
              <a:rPr lang="en-US" sz="1000" dirty="0"/>
              <a:t>Example: see the list at pg. 7</a:t>
            </a:r>
            <a:endParaRPr lang="it-IT" sz="1000" dirty="0"/>
          </a:p>
        </p:txBody>
      </p:sp>
      <p:pic>
        <p:nvPicPr>
          <p:cNvPr id="33" name="Immagine 32">
            <a:extLst>
              <a:ext uri="{FF2B5EF4-FFF2-40B4-BE49-F238E27FC236}">
                <a16:creationId xmlns:a16="http://schemas.microsoft.com/office/drawing/2014/main" id="{729F65A9-CE19-AA98-4EF0-43FC045418BA}"/>
              </a:ext>
            </a:extLst>
          </p:cNvPr>
          <p:cNvPicPr>
            <a:picLocks noChangeAspect="1"/>
          </p:cNvPicPr>
          <p:nvPr/>
        </p:nvPicPr>
        <p:blipFill>
          <a:blip r:embed="rId3"/>
          <a:stretch>
            <a:fillRect/>
          </a:stretch>
        </p:blipFill>
        <p:spPr>
          <a:xfrm>
            <a:off x="1294827" y="2569459"/>
            <a:ext cx="1135661" cy="1135661"/>
          </a:xfrm>
          <a:prstGeom prst="rect">
            <a:avLst/>
          </a:prstGeom>
        </p:spPr>
      </p:pic>
      <p:pic>
        <p:nvPicPr>
          <p:cNvPr id="34" name="Immagine 33">
            <a:extLst>
              <a:ext uri="{FF2B5EF4-FFF2-40B4-BE49-F238E27FC236}">
                <a16:creationId xmlns:a16="http://schemas.microsoft.com/office/drawing/2014/main" id="{AB78424B-9FCD-0B70-43B6-71CC1EDE61C8}"/>
              </a:ext>
            </a:extLst>
          </p:cNvPr>
          <p:cNvPicPr>
            <a:picLocks noChangeAspect="1"/>
          </p:cNvPicPr>
          <p:nvPr/>
        </p:nvPicPr>
        <p:blipFill>
          <a:blip r:embed="rId4"/>
          <a:stretch>
            <a:fillRect/>
          </a:stretch>
        </p:blipFill>
        <p:spPr>
          <a:xfrm>
            <a:off x="4127389" y="2569459"/>
            <a:ext cx="1135661" cy="1135661"/>
          </a:xfrm>
          <a:prstGeom prst="rect">
            <a:avLst/>
          </a:prstGeom>
        </p:spPr>
      </p:pic>
      <p:pic>
        <p:nvPicPr>
          <p:cNvPr id="35" name="Immagine 34">
            <a:extLst>
              <a:ext uri="{FF2B5EF4-FFF2-40B4-BE49-F238E27FC236}">
                <a16:creationId xmlns:a16="http://schemas.microsoft.com/office/drawing/2014/main" id="{A2363224-05A5-49E2-4BE2-4B128D72AE34}"/>
              </a:ext>
            </a:extLst>
          </p:cNvPr>
          <p:cNvPicPr>
            <a:picLocks noChangeAspect="1"/>
          </p:cNvPicPr>
          <p:nvPr/>
        </p:nvPicPr>
        <p:blipFill>
          <a:blip r:embed="rId5"/>
          <a:stretch>
            <a:fillRect/>
          </a:stretch>
        </p:blipFill>
        <p:spPr>
          <a:xfrm>
            <a:off x="9774341" y="2569459"/>
            <a:ext cx="1135661" cy="1135661"/>
          </a:xfrm>
          <a:prstGeom prst="rect">
            <a:avLst/>
          </a:prstGeom>
        </p:spPr>
      </p:pic>
      <p:pic>
        <p:nvPicPr>
          <p:cNvPr id="36" name="Immagine 35">
            <a:extLst>
              <a:ext uri="{FF2B5EF4-FFF2-40B4-BE49-F238E27FC236}">
                <a16:creationId xmlns:a16="http://schemas.microsoft.com/office/drawing/2014/main" id="{54DC678D-C77C-3829-57A2-B498562A5DFC}"/>
              </a:ext>
            </a:extLst>
          </p:cNvPr>
          <p:cNvPicPr>
            <a:picLocks noChangeAspect="1"/>
          </p:cNvPicPr>
          <p:nvPr/>
        </p:nvPicPr>
        <p:blipFill>
          <a:blip r:embed="rId6"/>
          <a:stretch>
            <a:fillRect/>
          </a:stretch>
        </p:blipFill>
        <p:spPr>
          <a:xfrm>
            <a:off x="6959951" y="2569459"/>
            <a:ext cx="1135661" cy="1135661"/>
          </a:xfrm>
          <a:prstGeom prst="rect">
            <a:avLst/>
          </a:prstGeom>
        </p:spPr>
      </p:pic>
      <p:sp>
        <p:nvSpPr>
          <p:cNvPr id="16" name="Rettangolo 15">
            <a:extLst>
              <a:ext uri="{FF2B5EF4-FFF2-40B4-BE49-F238E27FC236}">
                <a16:creationId xmlns:a16="http://schemas.microsoft.com/office/drawing/2014/main" id="{28975964-D8C1-C361-C104-8BFE677193E1}"/>
              </a:ext>
            </a:extLst>
          </p:cNvPr>
          <p:cNvSpPr/>
          <p:nvPr/>
        </p:nvSpPr>
        <p:spPr>
          <a:xfrm>
            <a:off x="750950" y="5624513"/>
            <a:ext cx="2226333"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F606F9EA-E275-7E1C-763F-66CA4588958C}"/>
              </a:ext>
            </a:extLst>
          </p:cNvPr>
          <p:cNvSpPr/>
          <p:nvPr/>
        </p:nvSpPr>
        <p:spPr>
          <a:xfrm>
            <a:off x="3578844" y="5624513"/>
            <a:ext cx="2226333"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D9902974-A413-8C3F-60A2-703BD5349283}"/>
              </a:ext>
            </a:extLst>
          </p:cNvPr>
          <p:cNvSpPr/>
          <p:nvPr/>
        </p:nvSpPr>
        <p:spPr>
          <a:xfrm>
            <a:off x="6413220" y="5624513"/>
            <a:ext cx="2226333"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EB751D19-0160-3553-C219-1BE06BCAC090}"/>
              </a:ext>
            </a:extLst>
          </p:cNvPr>
          <p:cNvSpPr/>
          <p:nvPr/>
        </p:nvSpPr>
        <p:spPr>
          <a:xfrm>
            <a:off x="9229006" y="5624513"/>
            <a:ext cx="2226333" cy="88900"/>
          </a:xfrm>
          <a:prstGeom prst="rect">
            <a:avLst/>
          </a:prstGeom>
          <a:solidFill>
            <a:srgbClr val="59C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3612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uomo&#10;&#10;Descrizione generata automaticamente">
            <a:extLst>
              <a:ext uri="{FF2B5EF4-FFF2-40B4-BE49-F238E27FC236}">
                <a16:creationId xmlns:a16="http://schemas.microsoft.com/office/drawing/2014/main" id="{716FB0AB-08FA-25AC-02B7-356788D97E8E}"/>
              </a:ext>
            </a:extLst>
          </p:cNvPr>
          <p:cNvPicPr>
            <a:picLocks noChangeAspect="1"/>
          </p:cNvPicPr>
          <p:nvPr/>
        </p:nvPicPr>
        <p:blipFill>
          <a:blip r:embed="rId2"/>
          <a:stretch>
            <a:fillRect/>
          </a:stretch>
        </p:blipFill>
        <p:spPr>
          <a:xfrm>
            <a:off x="442913" y="955126"/>
            <a:ext cx="11306174" cy="2464746"/>
          </a:xfrm>
          <a:prstGeom prst="rect">
            <a:avLst/>
          </a:prstGeom>
        </p:spPr>
      </p:pic>
      <p:sp>
        <p:nvSpPr>
          <p:cNvPr id="10" name="Rettangolo 9">
            <a:extLst>
              <a:ext uri="{FF2B5EF4-FFF2-40B4-BE49-F238E27FC236}">
                <a16:creationId xmlns:a16="http://schemas.microsoft.com/office/drawing/2014/main" id="{2DDC944D-E36B-7770-41BF-013F4B0F36AE}"/>
              </a:ext>
            </a:extLst>
          </p:cNvPr>
          <p:cNvSpPr/>
          <p:nvPr/>
        </p:nvSpPr>
        <p:spPr>
          <a:xfrm>
            <a:off x="442913" y="3139440"/>
            <a:ext cx="11313394" cy="2573973"/>
          </a:xfrm>
          <a:prstGeom prst="rect">
            <a:avLst/>
          </a:prstGeom>
          <a:solidFill>
            <a:srgbClr val="E6E6E6"/>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Segnaposto testo 1">
            <a:extLst>
              <a:ext uri="{FF2B5EF4-FFF2-40B4-BE49-F238E27FC236}">
                <a16:creationId xmlns:a16="http://schemas.microsoft.com/office/drawing/2014/main" id="{246C6FB8-DA59-E047-C23E-D49D83C34501}"/>
              </a:ext>
            </a:extLst>
          </p:cNvPr>
          <p:cNvSpPr>
            <a:spLocks noGrp="1"/>
          </p:cNvSpPr>
          <p:nvPr>
            <p:ph type="body" sz="quarter" idx="11"/>
          </p:nvPr>
        </p:nvSpPr>
        <p:spPr/>
        <p:txBody>
          <a:bodyPr/>
          <a:lstStyle/>
          <a:p>
            <a:r>
              <a:rPr lang="it-IT" dirty="0"/>
              <a:t>The Tech </a:t>
            </a:r>
            <a:r>
              <a:rPr lang="it-IT" dirty="0" err="1"/>
              <a:t>Ecosystem</a:t>
            </a:r>
            <a:r>
              <a:rPr lang="it-IT" dirty="0"/>
              <a:t>: ICT Sector Product</a:t>
            </a:r>
          </a:p>
        </p:txBody>
      </p:sp>
      <p:sp>
        <p:nvSpPr>
          <p:cNvPr id="4" name="Segnaposto testo 3">
            <a:extLst>
              <a:ext uri="{FF2B5EF4-FFF2-40B4-BE49-F238E27FC236}">
                <a16:creationId xmlns:a16="http://schemas.microsoft.com/office/drawing/2014/main" id="{88CEB204-8D77-E819-68B5-512CB9940FFF}"/>
              </a:ext>
            </a:extLst>
          </p:cNvPr>
          <p:cNvSpPr txBox="1">
            <a:spLocks/>
          </p:cNvSpPr>
          <p:nvPr/>
        </p:nvSpPr>
        <p:spPr>
          <a:xfrm>
            <a:off x="450263" y="3757190"/>
            <a:ext cx="3769781" cy="20993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b="1" dirty="0"/>
              <a:t>SCREENS</a:t>
            </a:r>
            <a:br>
              <a:rPr lang="en-US" sz="1400" b="1" dirty="0"/>
            </a:br>
            <a:br>
              <a:rPr lang="en-US" b="1" dirty="0"/>
            </a:br>
            <a:endParaRPr lang="en-US" sz="1000" dirty="0"/>
          </a:p>
        </p:txBody>
      </p:sp>
      <p:sp>
        <p:nvSpPr>
          <p:cNvPr id="5" name="Segnaposto testo 3">
            <a:extLst>
              <a:ext uri="{FF2B5EF4-FFF2-40B4-BE49-F238E27FC236}">
                <a16:creationId xmlns:a16="http://schemas.microsoft.com/office/drawing/2014/main" id="{9BB9E0D8-DC33-FE39-C0A3-F233A4D300ED}"/>
              </a:ext>
            </a:extLst>
          </p:cNvPr>
          <p:cNvSpPr txBox="1">
            <a:spLocks/>
          </p:cNvSpPr>
          <p:nvPr/>
        </p:nvSpPr>
        <p:spPr>
          <a:xfrm>
            <a:off x="7986287" y="3757190"/>
            <a:ext cx="3587452" cy="209934"/>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kumimoji="0" lang="en-US" sz="1400" b="1" i="0" u="none" strike="noStrike" kern="1200" cap="none" spc="0" normalizeH="0" baseline="0" noProof="0" dirty="0">
                <a:ln>
                  <a:noFill/>
                </a:ln>
                <a:effectLst/>
                <a:uLnTx/>
                <a:uFillTx/>
                <a:latin typeface="Calibri" panose="020F0502020204030204"/>
                <a:ea typeface="+mn-ea"/>
                <a:cs typeface="+mn-cs"/>
              </a:rPr>
              <a:t>SOLUTIONS &amp; SERVICES</a:t>
            </a:r>
            <a:endParaRPr lang="it-IT" sz="1000" dirty="0"/>
          </a:p>
        </p:txBody>
      </p:sp>
      <p:sp>
        <p:nvSpPr>
          <p:cNvPr id="7" name="Segnaposto testo 3">
            <a:extLst>
              <a:ext uri="{FF2B5EF4-FFF2-40B4-BE49-F238E27FC236}">
                <a16:creationId xmlns:a16="http://schemas.microsoft.com/office/drawing/2014/main" id="{D86D49EB-C0A9-DDD1-B9B3-38FEEF1447F8}"/>
              </a:ext>
            </a:extLst>
          </p:cNvPr>
          <p:cNvSpPr txBox="1">
            <a:spLocks/>
          </p:cNvSpPr>
          <p:nvPr/>
        </p:nvSpPr>
        <p:spPr>
          <a:xfrm>
            <a:off x="4875300" y="3757190"/>
            <a:ext cx="2441400" cy="209939"/>
          </a:xfrm>
          <a:prstGeom prst="rect">
            <a:avLst/>
          </a:prstGeom>
        </p:spPr>
        <p:txBody>
          <a:bodyPr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b="1" dirty="0"/>
              <a:t>DEVICES</a:t>
            </a:r>
            <a:endParaRPr lang="it-IT" sz="1000" dirty="0"/>
          </a:p>
        </p:txBody>
      </p:sp>
      <p:sp>
        <p:nvSpPr>
          <p:cNvPr id="24" name="Segnaposto testo 3">
            <a:extLst>
              <a:ext uri="{FF2B5EF4-FFF2-40B4-BE49-F238E27FC236}">
                <a16:creationId xmlns:a16="http://schemas.microsoft.com/office/drawing/2014/main" id="{57494E8D-BDDF-AED5-5BEF-21238731F565}"/>
              </a:ext>
            </a:extLst>
          </p:cNvPr>
          <p:cNvSpPr txBox="1">
            <a:spLocks/>
          </p:cNvSpPr>
          <p:nvPr/>
        </p:nvSpPr>
        <p:spPr>
          <a:xfrm>
            <a:off x="8107974" y="4062851"/>
            <a:ext cx="3581827" cy="962429"/>
          </a:xfrm>
          <a:prstGeom prst="rect">
            <a:avLst/>
          </a:prstGeom>
        </p:spPr>
        <p:txBody>
          <a:bodyPr numCol="2"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Servers</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Storage</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Networking</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Cybersecurity</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Software</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Cloud</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err="1">
                <a:latin typeface="Calibri" panose="020F0502020204030204"/>
              </a:rPr>
              <a:t>AutoID</a:t>
            </a:r>
            <a:endParaRPr lang="it-IT" dirty="0">
              <a:latin typeface="Calibri" panose="020F0502020204030204"/>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Video </a:t>
            </a:r>
            <a:r>
              <a:rPr lang="it-IT" dirty="0" err="1">
                <a:latin typeface="Calibri" panose="020F0502020204030204"/>
              </a:rPr>
              <a:t>Surveillance</a:t>
            </a:r>
            <a:endParaRPr lang="it-IT" dirty="0">
              <a:latin typeface="Calibri" panose="020F0502020204030204"/>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Energy &amp; </a:t>
            </a:r>
            <a:r>
              <a:rPr lang="it-IT" dirty="0" err="1">
                <a:latin typeface="Calibri" panose="020F0502020204030204"/>
              </a:rPr>
              <a:t>Cabling</a:t>
            </a:r>
            <a:endParaRPr lang="it-IT" dirty="0">
              <a:latin typeface="Calibri" panose="020F0502020204030204"/>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Services</a:t>
            </a:r>
          </a:p>
        </p:txBody>
      </p:sp>
      <p:sp>
        <p:nvSpPr>
          <p:cNvPr id="27" name="Segnaposto testo 3">
            <a:extLst>
              <a:ext uri="{FF2B5EF4-FFF2-40B4-BE49-F238E27FC236}">
                <a16:creationId xmlns:a16="http://schemas.microsoft.com/office/drawing/2014/main" id="{4B9E30BE-CC60-98A9-1D7C-E5811774A54A}"/>
              </a:ext>
            </a:extLst>
          </p:cNvPr>
          <p:cNvSpPr txBox="1">
            <a:spLocks/>
          </p:cNvSpPr>
          <p:nvPr/>
        </p:nvSpPr>
        <p:spPr>
          <a:xfrm>
            <a:off x="4635652" y="4062852"/>
            <a:ext cx="2920697" cy="886494"/>
          </a:xfrm>
          <a:prstGeom prst="rect">
            <a:avLst/>
          </a:prstGeom>
        </p:spPr>
        <p:txBody>
          <a:bodyPr numCol="2"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Printing</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kumimoji="0" lang="it-IT" i="0" u="none" strike="noStrike" kern="1200" cap="none" spc="0" normalizeH="0" baseline="0" noProof="0" dirty="0" err="1">
                <a:ln>
                  <a:noFill/>
                </a:ln>
                <a:effectLst/>
                <a:uLnTx/>
                <a:uFillTx/>
                <a:latin typeface="Calibri" panose="020F0502020204030204"/>
                <a:ea typeface="+mn-ea"/>
                <a:cs typeface="+mn-cs"/>
              </a:rPr>
              <a:t>Monitors</a:t>
            </a:r>
            <a:endParaRPr kumimoji="0" lang="it-IT" i="0" u="none" strike="noStrike" kern="1200" cap="none" spc="0" normalizeH="0" baseline="0" noProof="0" dirty="0">
              <a:ln>
                <a:noFill/>
              </a:ln>
              <a:effectLst/>
              <a:uLnTx/>
              <a:uFillTx/>
              <a:latin typeface="Calibri" panose="020F0502020204030204"/>
              <a:ea typeface="+mn-ea"/>
              <a:cs typeface="+mn-cs"/>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Components </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Accessories</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White </a:t>
            </a:r>
            <a:r>
              <a:rPr lang="it-IT" dirty="0" err="1">
                <a:latin typeface="Calibri" panose="020F0502020204030204"/>
              </a:rPr>
              <a:t>Goods</a:t>
            </a:r>
            <a:endParaRPr lang="it-IT" dirty="0">
              <a:latin typeface="Calibri" panose="020F0502020204030204"/>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Gaming</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err="1">
                <a:latin typeface="Calibri" panose="020F0502020204030204"/>
              </a:rPr>
              <a:t>Other</a:t>
            </a:r>
            <a:r>
              <a:rPr lang="it-IT" dirty="0">
                <a:latin typeface="Calibri" panose="020F0502020204030204"/>
              </a:rPr>
              <a:t> CE Products</a:t>
            </a:r>
          </a:p>
        </p:txBody>
      </p:sp>
      <p:sp>
        <p:nvSpPr>
          <p:cNvPr id="29" name="Segnaposto testo 3">
            <a:extLst>
              <a:ext uri="{FF2B5EF4-FFF2-40B4-BE49-F238E27FC236}">
                <a16:creationId xmlns:a16="http://schemas.microsoft.com/office/drawing/2014/main" id="{B3F6F90C-2FDE-5A4E-5452-77AEA71E8617}"/>
              </a:ext>
            </a:extLst>
          </p:cNvPr>
          <p:cNvSpPr txBox="1">
            <a:spLocks/>
          </p:cNvSpPr>
          <p:nvPr/>
        </p:nvSpPr>
        <p:spPr>
          <a:xfrm>
            <a:off x="1646836" y="4032569"/>
            <a:ext cx="1338653" cy="570207"/>
          </a:xfrm>
          <a:prstGeom prst="rect">
            <a:avLst/>
          </a:prstGeom>
        </p:spPr>
        <p:txBody>
          <a:bodyPr numCol="1" anchor="t"/>
          <a:lstStyle>
            <a:lvl1pPr marL="0" indent="0" algn="l" defTabSz="914415" rtl="0" eaLnBrk="1" latinLnBrk="0" hangingPunct="1">
              <a:lnSpc>
                <a:spcPct val="90000"/>
              </a:lnSpc>
              <a:spcBef>
                <a:spcPts val="1001"/>
              </a:spcBef>
              <a:buFont typeface="Arial" panose="020B0604020202020204" pitchFamily="34" charset="0"/>
              <a:buNone/>
              <a:defRPr sz="1400" b="0" i="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457200" indent="0" algn="l" defTabSz="914415"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15"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15"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err="1">
                <a:latin typeface="Calibri" panose="020F0502020204030204"/>
              </a:rPr>
              <a:t>PCs</a:t>
            </a:r>
            <a:endParaRPr lang="it-IT" dirty="0">
              <a:latin typeface="Calibri" panose="020F0502020204030204"/>
            </a:endParaRP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lang="it-IT" dirty="0">
                <a:latin typeface="Calibri" panose="020F0502020204030204"/>
              </a:rPr>
              <a:t>Tablets</a:t>
            </a:r>
          </a:p>
          <a:p>
            <a:pPr marL="179388" marR="0" lvl="0" indent="-179388" algn="l" defTabSz="914400" rtl="0" eaLnBrk="1" fontAlgn="auto" latinLnBrk="0" hangingPunct="1">
              <a:lnSpc>
                <a:spcPct val="100000"/>
              </a:lnSpc>
              <a:spcBef>
                <a:spcPts val="0"/>
              </a:spcBef>
              <a:spcAft>
                <a:spcPts val="0"/>
              </a:spcAft>
              <a:buClr>
                <a:srgbClr val="004F90"/>
              </a:buClr>
              <a:buSzPct val="120000"/>
              <a:buFont typeface="Arial" panose="020B0604020202020204" pitchFamily="34" charset="0"/>
              <a:buChar char="•"/>
              <a:defRPr/>
            </a:pPr>
            <a:r>
              <a:rPr kumimoji="0" lang="it-IT" i="0" u="none" strike="noStrike" kern="1200" cap="none" spc="0" normalizeH="0" baseline="0" noProof="0" dirty="0">
                <a:ln>
                  <a:noFill/>
                </a:ln>
                <a:effectLst/>
                <a:uLnTx/>
                <a:uFillTx/>
                <a:latin typeface="Calibri" panose="020F0502020204030204"/>
                <a:ea typeface="+mn-ea"/>
                <a:cs typeface="+mn-cs"/>
              </a:rPr>
              <a:t>Smartphones</a:t>
            </a:r>
            <a:endParaRPr lang="en-US" dirty="0"/>
          </a:p>
        </p:txBody>
      </p:sp>
      <p:pic>
        <p:nvPicPr>
          <p:cNvPr id="48" name="Immagine 47">
            <a:extLst>
              <a:ext uri="{FF2B5EF4-FFF2-40B4-BE49-F238E27FC236}">
                <a16:creationId xmlns:a16="http://schemas.microsoft.com/office/drawing/2014/main" id="{A233020F-105B-9D50-470C-CC9C6D11CCF6}"/>
              </a:ext>
            </a:extLst>
          </p:cNvPr>
          <p:cNvPicPr>
            <a:picLocks noChangeAspect="1"/>
          </p:cNvPicPr>
          <p:nvPr/>
        </p:nvPicPr>
        <p:blipFill>
          <a:blip r:embed="rId3"/>
          <a:stretch>
            <a:fillRect/>
          </a:stretch>
        </p:blipFill>
        <p:spPr>
          <a:xfrm>
            <a:off x="1765462" y="2566756"/>
            <a:ext cx="1135661" cy="1135661"/>
          </a:xfrm>
          <a:prstGeom prst="rect">
            <a:avLst/>
          </a:prstGeom>
        </p:spPr>
      </p:pic>
      <p:pic>
        <p:nvPicPr>
          <p:cNvPr id="49" name="Immagine 48">
            <a:extLst>
              <a:ext uri="{FF2B5EF4-FFF2-40B4-BE49-F238E27FC236}">
                <a16:creationId xmlns:a16="http://schemas.microsoft.com/office/drawing/2014/main" id="{3203A85B-143C-9348-68C0-793FB5C6FB58}"/>
              </a:ext>
            </a:extLst>
          </p:cNvPr>
          <p:cNvPicPr>
            <a:picLocks noChangeAspect="1"/>
          </p:cNvPicPr>
          <p:nvPr/>
        </p:nvPicPr>
        <p:blipFill>
          <a:blip r:embed="rId4"/>
          <a:stretch>
            <a:fillRect/>
          </a:stretch>
        </p:blipFill>
        <p:spPr>
          <a:xfrm>
            <a:off x="5528170" y="2564623"/>
            <a:ext cx="1135661" cy="1135661"/>
          </a:xfrm>
          <a:prstGeom prst="rect">
            <a:avLst/>
          </a:prstGeom>
        </p:spPr>
      </p:pic>
      <p:pic>
        <p:nvPicPr>
          <p:cNvPr id="50" name="Immagine 49">
            <a:extLst>
              <a:ext uri="{FF2B5EF4-FFF2-40B4-BE49-F238E27FC236}">
                <a16:creationId xmlns:a16="http://schemas.microsoft.com/office/drawing/2014/main" id="{EDF63C32-1F1C-E9FE-A469-8D191ED5E37C}"/>
              </a:ext>
            </a:extLst>
          </p:cNvPr>
          <p:cNvPicPr>
            <a:picLocks noChangeAspect="1"/>
          </p:cNvPicPr>
          <p:nvPr/>
        </p:nvPicPr>
        <p:blipFill>
          <a:blip r:embed="rId5"/>
          <a:stretch>
            <a:fillRect/>
          </a:stretch>
        </p:blipFill>
        <p:spPr>
          <a:xfrm>
            <a:off x="9210340" y="2564623"/>
            <a:ext cx="1135661" cy="1135661"/>
          </a:xfrm>
          <a:prstGeom prst="rect">
            <a:avLst/>
          </a:prstGeom>
        </p:spPr>
      </p:pic>
      <p:sp>
        <p:nvSpPr>
          <p:cNvPr id="9" name="Rettangolo 8">
            <a:extLst>
              <a:ext uri="{FF2B5EF4-FFF2-40B4-BE49-F238E27FC236}">
                <a16:creationId xmlns:a16="http://schemas.microsoft.com/office/drawing/2014/main" id="{FEB8BD22-5FA5-1592-A427-A052251DD448}"/>
              </a:ext>
            </a:extLst>
          </p:cNvPr>
          <p:cNvSpPr/>
          <p:nvPr/>
        </p:nvSpPr>
        <p:spPr>
          <a:xfrm>
            <a:off x="694924" y="5624513"/>
            <a:ext cx="3242478" cy="88900"/>
          </a:xfrm>
          <a:prstGeom prst="rect">
            <a:avLst/>
          </a:prstGeom>
          <a:solidFill>
            <a:srgbClr val="004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B5E43B99-82F7-3002-AEF2-89BC0943D517}"/>
              </a:ext>
            </a:extLst>
          </p:cNvPr>
          <p:cNvSpPr/>
          <p:nvPr/>
        </p:nvSpPr>
        <p:spPr>
          <a:xfrm>
            <a:off x="4474761" y="5624513"/>
            <a:ext cx="3242478" cy="88900"/>
          </a:xfrm>
          <a:prstGeom prst="rect">
            <a:avLst/>
          </a:prstGeom>
          <a:solidFill>
            <a:srgbClr val="EB5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AC3DD829-3AD6-2BFE-D374-F7B8BCA4EDBE}"/>
              </a:ext>
            </a:extLst>
          </p:cNvPr>
          <p:cNvSpPr/>
          <p:nvPr/>
        </p:nvSpPr>
        <p:spPr>
          <a:xfrm>
            <a:off x="8156932" y="5624513"/>
            <a:ext cx="3242478" cy="88900"/>
          </a:xfrm>
          <a:prstGeom prst="rect">
            <a:avLst/>
          </a:prstGeom>
          <a:solidFill>
            <a:srgbClr val="008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4918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COPERT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INE INTER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AGINE INTER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3d0bf4a-9429-4ebf-a2b7-bb3754a44025}" enabled="0" method="" siteId="{23d0bf4a-9429-4ebf-a2b7-bb3754a44025}" removed="1"/>
</clbl:labelList>
</file>

<file path=docProps/app.xml><?xml version="1.0" encoding="utf-8"?>
<Properties xmlns="http://schemas.openxmlformats.org/officeDocument/2006/extended-properties" xmlns:vt="http://schemas.openxmlformats.org/officeDocument/2006/docPropsVTypes">
  <TotalTime>50965</TotalTime>
  <Words>8314</Words>
  <Application>Microsoft Office PowerPoint</Application>
  <PresentationFormat>Widescreen</PresentationFormat>
  <Paragraphs>1441</Paragraphs>
  <Slides>56</Slides>
  <Notes>1</Notes>
  <HiddenSlides>0</HiddenSlides>
  <MMClips>0</MMClips>
  <ScaleCrop>false</ScaleCrop>
  <HeadingPairs>
    <vt:vector size="6" baseType="variant">
      <vt:variant>
        <vt:lpstr>Caratteri utilizzati</vt:lpstr>
      </vt:variant>
      <vt:variant>
        <vt:i4>13</vt:i4>
      </vt:variant>
      <vt:variant>
        <vt:lpstr>Tema</vt:lpstr>
      </vt:variant>
      <vt:variant>
        <vt:i4>3</vt:i4>
      </vt:variant>
      <vt:variant>
        <vt:lpstr>Titoli diapositive</vt:lpstr>
      </vt:variant>
      <vt:variant>
        <vt:i4>56</vt:i4>
      </vt:variant>
    </vt:vector>
  </HeadingPairs>
  <TitlesOfParts>
    <vt:vector size="72" baseType="lpstr">
      <vt:lpstr>Abadi</vt:lpstr>
      <vt:lpstr>Arial</vt:lpstr>
      <vt:lpstr>Calibri</vt:lpstr>
      <vt:lpstr>Century Gothic</vt:lpstr>
      <vt:lpstr>Courier New</vt:lpstr>
      <vt:lpstr>eui-default</vt:lpstr>
      <vt:lpstr>Nexa</vt:lpstr>
      <vt:lpstr>Nexa Bold</vt:lpstr>
      <vt:lpstr>Nexa Bold Italic</vt:lpstr>
      <vt:lpstr>Nexa Book</vt:lpstr>
      <vt:lpstr>Nexa Book Italic</vt:lpstr>
      <vt:lpstr>Nexa Regular</vt:lpstr>
      <vt:lpstr>Nexa XBold</vt:lpstr>
      <vt:lpstr>COPERTINE</vt:lpstr>
      <vt:lpstr>PAGINE INTERNE</vt:lpstr>
      <vt:lpstr>1_PAGINE INTERNE</vt:lpstr>
      <vt:lpstr>Mid &amp; Small Virtual ITALY, Virgilio IR</vt:lpstr>
      <vt:lpstr>Presentazione standard di PowerPoint</vt:lpstr>
      <vt:lpstr>AGENDA</vt:lpstr>
      <vt:lpstr>THE  COMPANY &amp; THE INDUSTRY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ADDRESSING THE CONCERNS</vt:lpstr>
      <vt:lpstr>Presentazione standard di PowerPoint</vt:lpstr>
      <vt:lpstr>Presentazione standard di PowerPoint</vt:lpstr>
      <vt:lpstr>Presentazione standard di PowerPoint</vt:lpstr>
      <vt:lpstr>Presentazione standard di PowerPoint</vt:lpstr>
      <vt:lpstr>EXPLOITING  THE OPPORTUNITIES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BACKDROP</vt:lpstr>
      <vt:lpstr>Presentazione standard di PowerPoint</vt:lpstr>
      <vt:lpstr>Presentazione standard di PowerPoint</vt:lpstr>
      <vt:lpstr>Presentazione standard di PowerPoint</vt:lpstr>
      <vt:lpstr>EXECUTIVE SUMMARY</vt:lpstr>
      <vt:lpstr>Presentazione standard di PowerPoint</vt:lpstr>
      <vt:lpstr>Presentazione standard di PowerPoint</vt:lpstr>
      <vt:lpstr>Presentazione standard di PowerPoint</vt:lpstr>
      <vt:lpstr>Q1 2023 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GUIDANCE 2023</vt:lpstr>
      <vt:lpstr>Presentazione standard di PowerPoint</vt:lpstr>
      <vt:lpstr>Presentazione standard di PowerPoint</vt:lpstr>
      <vt:lpstr>GOVERNANCE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Annex</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Andrea Grassi</dc:creator>
  <cp:lastModifiedBy>Perfetti, Giulia</cp:lastModifiedBy>
  <cp:revision>768</cp:revision>
  <cp:lastPrinted>2019-06-27T17:05:19Z</cp:lastPrinted>
  <dcterms:created xsi:type="dcterms:W3CDTF">2019-05-08T08:46:14Z</dcterms:created>
  <dcterms:modified xsi:type="dcterms:W3CDTF">2023-06-28T07:55:42Z</dcterms:modified>
</cp:coreProperties>
</file>